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3"/>
  </p:sldMasterIdLst>
  <p:sldIdLst>
    <p:sldId id="321" r:id="rId4"/>
    <p:sldId id="256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44" r:id="rId13"/>
    <p:sldId id="345" r:id="rId14"/>
    <p:sldId id="346" r:id="rId15"/>
    <p:sldId id="352" r:id="rId16"/>
    <p:sldId id="359" r:id="rId17"/>
    <p:sldId id="360" r:id="rId18"/>
    <p:sldId id="361" r:id="rId19"/>
    <p:sldId id="367" r:id="rId20"/>
    <p:sldId id="368" r:id="rId21"/>
    <p:sldId id="369" r:id="rId22"/>
    <p:sldId id="370" r:id="rId23"/>
    <p:sldId id="374" r:id="rId24"/>
    <p:sldId id="386" r:id="rId25"/>
    <p:sldId id="387" r:id="rId26"/>
    <p:sldId id="388" r:id="rId27"/>
    <p:sldId id="389" r:id="rId28"/>
    <p:sldId id="392" r:id="rId29"/>
    <p:sldId id="396" r:id="rId30"/>
    <p:sldId id="397" r:id="rId31"/>
    <p:sldId id="398" r:id="rId32"/>
    <p:sldId id="399" r:id="rId33"/>
    <p:sldId id="404" r:id="rId34"/>
    <p:sldId id="405" r:id="rId35"/>
    <p:sldId id="407" r:id="rId36"/>
    <p:sldId id="422" r:id="rId37"/>
    <p:sldId id="423" r:id="rId38"/>
    <p:sldId id="424" r:id="rId39"/>
    <p:sldId id="425" r:id="rId40"/>
    <p:sldId id="434" r:id="rId41"/>
    <p:sldId id="435" r:id="rId42"/>
    <p:sldId id="436" r:id="rId43"/>
    <p:sldId id="437" r:id="rId44"/>
    <p:sldId id="438" r:id="rId45"/>
    <p:sldId id="439" r:id="rId46"/>
    <p:sldId id="440" r:id="rId47"/>
    <p:sldId id="441" r:id="rId4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9pPr>
  </p:defaultTextStyle>
  <p:extLst>
    <p:ext uri="{521415D9-36F7-43E2-AB2F-B90AF26B5E84}">
      <p14:sectionLst xmlns:p14="http://schemas.microsoft.com/office/powerpoint/2010/main">
        <p14:section name="A Christmas Carol - Script &amp; Songs" id="{DAB6B5EB-0BC0-3C44-AB23-BA8AD640254A}">
          <p14:sldIdLst>
            <p14:sldId id="321"/>
          </p14:sldIdLst>
        </p14:section>
        <p14:section name="Song 1 - I hate Christmas!" id="{AB5F32E2-6695-DF44-9D60-6AE8BEB57406}">
          <p14:sldIdLst>
            <p14:sldId id="256"/>
            <p14:sldId id="331"/>
            <p14:sldId id="332"/>
            <p14:sldId id="333"/>
            <p14:sldId id="334"/>
            <p14:sldId id="335"/>
            <p14:sldId id="336"/>
            <p14:sldId id="337"/>
          </p14:sldIdLst>
        </p14:section>
        <p14:section name="Song 2 | If you don't change your ways" id="{9DE3092B-39DD-7345-8E1D-C21EC33A3CEB}">
          <p14:sldIdLst>
            <p14:sldId id="344"/>
            <p14:sldId id="345"/>
            <p14:sldId id="346"/>
            <p14:sldId id="352"/>
            <p14:sldId id="359"/>
            <p14:sldId id="360"/>
            <p14:sldId id="361"/>
          </p14:sldIdLst>
        </p14:section>
        <p14:section name="Song 3 | When you were a boy" id="{E816457D-8625-4C1C-A4CB-63099B569A07}">
          <p14:sldIdLst>
            <p14:sldId id="367"/>
            <p14:sldId id="368"/>
            <p14:sldId id="369"/>
            <p14:sldId id="370"/>
            <p14:sldId id="374"/>
          </p14:sldIdLst>
        </p14:section>
        <p14:section name="Song 4 | Look at people enjoying themselves" id="{7AC6721C-A80A-402F-9D26-3579CC2F730A}">
          <p14:sldIdLst>
            <p14:sldId id="386"/>
            <p14:sldId id="387"/>
            <p14:sldId id="388"/>
            <p14:sldId id="389"/>
            <p14:sldId id="392"/>
          </p14:sldIdLst>
        </p14:section>
        <p14:section name="Song 5 | What can I do for my boy, Tiny Tim?" id="{F7888F3D-235B-4127-A373-D34CE8A79E5F}">
          <p14:sldIdLst>
            <p14:sldId id="396"/>
            <p14:sldId id="397"/>
            <p14:sldId id="398"/>
            <p14:sldId id="399"/>
          </p14:sldIdLst>
        </p14:section>
        <p14:section name="Song 5 | What will happen?" id="{F8BE4154-7243-4D4B-9898-8A3308DD94D7}">
          <p14:sldIdLst>
            <p14:sldId id="404"/>
            <p14:sldId id="405"/>
            <p14:sldId id="407"/>
          </p14:sldIdLst>
        </p14:section>
        <p14:section name="Song 7 | If I can change" id="{D5CDCF3D-D8AF-49F8-8FCC-933CB86E7CCC}">
          <p14:sldIdLst>
            <p14:sldId id="422"/>
            <p14:sldId id="423"/>
            <p14:sldId id="424"/>
            <p14:sldId id="425"/>
          </p14:sldIdLst>
        </p14:section>
        <p14:section name="Song 8 | Be kind to your neighbour" id="{453C5994-8CB7-44B2-92D7-AC71203440A5}">
          <p14:sldIdLst>
            <p14:sldId id="434"/>
            <p14:sldId id="435"/>
            <p14:sldId id="436"/>
            <p14:sldId id="437"/>
          </p14:sldIdLst>
        </p14:section>
        <p14:section name="Song 9 | We wish you a merry Christmas" id="{4FE9E586-F4D6-4AE5-AD4F-8F6068770529}">
          <p14:sldIdLst>
            <p14:sldId id="438"/>
            <p14:sldId id="439"/>
            <p14:sldId id="440"/>
            <p14:sldId id="4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8000FF"/>
    <a:srgbClr val="66FF66"/>
    <a:srgbClr val="FF6FCF"/>
    <a:srgbClr val="CCFF66"/>
    <a:srgbClr val="E05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1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6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BBAF-BE93-5E43-8B26-0F9A59505CD5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2970-D6D7-394D-A6DC-70A651324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4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E27BC-F6B5-0E47-BF05-D7AA0707AE5B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ECBB-1B7B-1944-A646-CC9C5B05C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2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2BC8-8529-B845-9DDE-A6305BD2286B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EAE9F-A680-AF47-9782-990998E53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F6A9-3934-3F46-B8C3-720BD7721302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BBBE-6E31-3244-ACE2-BF915FF2C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E2B9-296E-FD44-B169-1A2D805C83D7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CF9D-196B-C444-92A3-A09A6C091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7ECE-EC18-034E-9BD3-17A77AE662AC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FC0F-9653-AB46-8386-108B6C419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2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5148-1A1E-3B4F-9E87-93BD7558D516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FBEF-9057-2D48-8CB8-DE9B3578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3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A113-6458-E348-85A9-6ABD61122146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06B8-32AD-7540-8953-B69D393FE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2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7EE8-94A1-0943-9B8B-F10954575AC3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FE37-7815-1248-893E-B2196D6F4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1F1CC2-557C-F744-BA17-97E4911D029B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582B0C-61CE-494E-999D-0F34160E285D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7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A4E5-D309-BF4C-9384-FCC22033C999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5894F-8F33-F645-9D2A-1D81E5DA1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51DF1E-DD22-464B-A0E0-F64963FF8EDC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0C19394-5437-A346-A638-09D7CB300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92" r:id="rId1"/>
    <p:sldLayoutId id="2147493493" r:id="rId2"/>
    <p:sldLayoutId id="2147493494" r:id="rId3"/>
    <p:sldLayoutId id="2147493495" r:id="rId4"/>
    <p:sldLayoutId id="2147493496" r:id="rId5"/>
    <p:sldLayoutId id="2147493497" r:id="rId6"/>
    <p:sldLayoutId id="2147493498" r:id="rId7"/>
    <p:sldLayoutId id="2147493502" r:id="rId8"/>
    <p:sldLayoutId id="2147493499" r:id="rId9"/>
    <p:sldLayoutId id="2147493500" r:id="rId10"/>
    <p:sldLayoutId id="214749350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342" y="1130300"/>
            <a:ext cx="3431111" cy="46010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25632" y="2046074"/>
            <a:ext cx="5415230" cy="2769989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A CHRISTMAS CAROL</a:t>
            </a:r>
            <a:r>
              <a:rPr lang="en-US" sz="4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Songs</a:t>
            </a:r>
            <a:endParaRPr lang="en-US" sz="4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79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26405"/>
            <a:ext cx="5415230" cy="203132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2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spc="-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IF YOU DON’T CHANGE YOUR WAYS</a:t>
            </a:r>
            <a:endParaRPr lang="en-US" sz="4200" b="1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655183"/>
            <a:ext cx="2595372" cy="3456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:\NORTON\MICRO MUSICALS\A CHRISTMAS CAROL\ILLUSTRATIONS\Colour\Colour transparent\Christmas Carol images colour - la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870" y="4005263"/>
            <a:ext cx="2673102" cy="37802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3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217706" y="2395889"/>
            <a:ext cx="6716059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If you don’t change your ways </a:t>
            </a:r>
            <a:endParaRPr lang="en-US" sz="28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you’ll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become like me,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with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bandage round your head </a:t>
            </a:r>
            <a:endParaRPr lang="en-US" sz="28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there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 all to see. 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7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658470" y="2395889"/>
            <a:ext cx="5991411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If you hate everybody </a:t>
            </a:r>
            <a:endParaRPr lang="en-US" sz="28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then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you’ll suffer more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you’ll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 wandering forever </a:t>
            </a:r>
            <a:endParaRPr lang="en-US" sz="28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with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broken jaw. 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7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7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522507" y="2395889"/>
            <a:ext cx="5938468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spend all your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thinking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yourself,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you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find you’re all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alone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and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failing health.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4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967410" y="2395889"/>
            <a:ext cx="6682472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you’ll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how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could have joined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society,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but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you’ll find that it’s too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to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your destiny.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1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26405"/>
            <a:ext cx="5415230" cy="203132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3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WHEN YOU </a:t>
            </a:r>
            <a:b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WERE A BOY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655183"/>
            <a:ext cx="2595372" cy="3456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:\NORTON\MICRO MUSICALS\A CHRISTMAS CAROL\ILLUSTRATIONS\Colour\Colour transparent\Christmas Carol images colour - sca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51" y="3799512"/>
            <a:ext cx="2445884" cy="34589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901148" y="1616196"/>
            <a:ext cx="7341705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were a boy, your life was good.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cared for others 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like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knew you should.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were happy and good-natured;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what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world away…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now you hate the thought 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of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Day!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6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1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1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I HATE CHRISTMAS!</a:t>
            </a:r>
            <a:endParaRPr lang="en-US" sz="4200" b="1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655183"/>
            <a:ext cx="2595372" cy="3456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NORTON\MICRO MUSICALS\A CHRISTMAS CAROL\ILLUSTRATIONS\Colour\Colour transparent\Christmas Carol images colour - toph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34" y="4112080"/>
            <a:ext cx="229105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901148" y="1616196"/>
            <a:ext cx="7341705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were a boy, your life was good,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but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 have changed, 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it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be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understood.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joy has turned to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loathing;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you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people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for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sharing your scorn 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of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Day.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2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2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87960"/>
            <a:ext cx="5415230" cy="190821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4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3800" b="1" spc="-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LOOK AT PEOPLE ENJOYING THEMSELVES</a:t>
            </a:r>
            <a:endParaRPr lang="en-US" sz="3800" b="1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655183"/>
            <a:ext cx="2595372" cy="3456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:\NORTON\MICRO MUSICALS\A CHRISTMAS CAROL\ILLUSTRATIONS\Colour\Colour transparent\Christmas Carol images colour ÔÇô goo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54" y="4354834"/>
            <a:ext cx="1908758" cy="18545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:\NORTON\MICRO MUSICALS\A CHRISTMAS CAROL\ILLUSTRATIONS\Colour\Colour transparent\Christmas Carol images colour ÔÇô pe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69" y="5396811"/>
            <a:ext cx="1303084" cy="1266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6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463826" y="2133261"/>
            <a:ext cx="8004313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GHOST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2:</a:t>
            </a:r>
            <a:endParaRPr lang="en-US" sz="28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</a:t>
            </a:r>
            <a:r>
              <a:rPr lang="en-GB" sz="2800" b="1" dirty="0" smtClean="0">
                <a:solidFill>
                  <a:schemeClr val="bg1"/>
                </a:solidFill>
              </a:rPr>
              <a:t>Look </a:t>
            </a:r>
            <a:r>
              <a:rPr lang="en-GB" sz="2800" b="1" dirty="0">
                <a:solidFill>
                  <a:schemeClr val="bg1"/>
                </a:solidFill>
              </a:rPr>
              <a:t>at people enjoying themselves: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       food </a:t>
            </a:r>
            <a:r>
              <a:rPr lang="en-GB" sz="2800" b="1" dirty="0">
                <a:solidFill>
                  <a:schemeClr val="bg1"/>
                </a:solidFill>
              </a:rPr>
              <a:t>galore is piled high on their shelves.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    Dinner </a:t>
            </a:r>
            <a:r>
              <a:rPr lang="en-GB" sz="2800" b="1" dirty="0">
                <a:solidFill>
                  <a:schemeClr val="bg1"/>
                </a:solidFill>
              </a:rPr>
              <a:t>is </a:t>
            </a:r>
            <a:r>
              <a:rPr lang="en-GB" sz="2800" b="1" dirty="0" smtClean="0">
                <a:solidFill>
                  <a:schemeClr val="bg1"/>
                </a:solidFill>
              </a:rPr>
              <a:t>ready; what </a:t>
            </a:r>
            <a:r>
              <a:rPr lang="en-GB" sz="2800" b="1" dirty="0">
                <a:solidFill>
                  <a:schemeClr val="bg1"/>
                </a:solidFill>
              </a:rPr>
              <a:t>joy to behold!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    Joining together, the </a:t>
            </a:r>
            <a:r>
              <a:rPr lang="en-GB" sz="2800" b="1" dirty="0">
                <a:solidFill>
                  <a:schemeClr val="bg1"/>
                </a:solidFill>
              </a:rPr>
              <a:t>young and the old!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463826" y="2133259"/>
            <a:ext cx="8004313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ALL: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Even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 we don’t have very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much,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food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here, and it’s hot to the touch!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Dinner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ready; what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 to behold!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Love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each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is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than gold.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463826" y="2391793"/>
            <a:ext cx="8004313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Look </a:t>
            </a:r>
            <a:r>
              <a:rPr lang="en-GB" sz="2800" b="1" dirty="0">
                <a:solidFill>
                  <a:schemeClr val="bg1"/>
                </a:solidFill>
              </a:rPr>
              <a:t>at people enjoying themselves: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       food </a:t>
            </a:r>
            <a:r>
              <a:rPr lang="en-GB" sz="2800" b="1" dirty="0">
                <a:solidFill>
                  <a:schemeClr val="bg1"/>
                </a:solidFill>
              </a:rPr>
              <a:t>galore is piled high on their shelves.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Dinner </a:t>
            </a:r>
            <a:r>
              <a:rPr lang="en-GB" sz="2800" b="1" dirty="0">
                <a:solidFill>
                  <a:schemeClr val="bg1"/>
                </a:solidFill>
              </a:rPr>
              <a:t>is </a:t>
            </a:r>
            <a:r>
              <a:rPr lang="en-GB" sz="2800" b="1" dirty="0" smtClean="0">
                <a:solidFill>
                  <a:schemeClr val="bg1"/>
                </a:solidFill>
              </a:rPr>
              <a:t>ready; what </a:t>
            </a:r>
            <a:r>
              <a:rPr lang="en-GB" sz="2800" b="1" dirty="0">
                <a:solidFill>
                  <a:schemeClr val="bg1"/>
                </a:solidFill>
              </a:rPr>
              <a:t>joy to behold!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Joining together, the </a:t>
            </a:r>
            <a:r>
              <a:rPr lang="en-GB" sz="2800" b="1" dirty="0">
                <a:solidFill>
                  <a:schemeClr val="bg1"/>
                </a:solidFill>
              </a:rPr>
              <a:t>young and the old!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2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87960"/>
            <a:ext cx="5415230" cy="190821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5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WHAT CAN I DO FOR MY BOY, TINY TIM?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655183"/>
            <a:ext cx="2595372" cy="3456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:\NORTON\MICRO MUSICALS\A CHRISTMAS CAROL\ILLUSTRATIONS\Colour\Colour transparent\Christmas Carol images colour - wrea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17" y="4221814"/>
            <a:ext cx="2207027" cy="2237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5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78296" y="1616196"/>
            <a:ext cx="8560904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BOB CRATCHIT:</a:t>
            </a:r>
            <a:endParaRPr lang="en-US" sz="2800" b="1" dirty="0">
              <a:solidFill>
                <a:srgbClr val="00B0F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    What </a:t>
            </a:r>
            <a:r>
              <a:rPr lang="en-GB" sz="2800" b="1" dirty="0">
                <a:solidFill>
                  <a:schemeClr val="bg1"/>
                </a:solidFill>
              </a:rPr>
              <a:t>can I do for my boy, Tiny Tim?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    He’s </a:t>
            </a:r>
            <a:r>
              <a:rPr lang="en-GB" sz="2800" b="1" dirty="0">
                <a:solidFill>
                  <a:schemeClr val="bg1"/>
                </a:solidFill>
              </a:rPr>
              <a:t>sick, and no treatment is offered to </a:t>
            </a:r>
            <a:r>
              <a:rPr lang="en-GB" sz="2800" b="1" dirty="0" smtClean="0">
                <a:solidFill>
                  <a:schemeClr val="bg1"/>
                </a:solidFill>
              </a:rPr>
              <a:t>him.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   There’s </a:t>
            </a:r>
            <a:r>
              <a:rPr lang="en-GB" sz="2800" b="1" dirty="0">
                <a:solidFill>
                  <a:schemeClr val="bg1"/>
                </a:solidFill>
              </a:rPr>
              <a:t>no money </a:t>
            </a:r>
            <a:r>
              <a:rPr lang="en-GB" sz="2800" b="1" dirty="0" smtClean="0">
                <a:solidFill>
                  <a:schemeClr val="bg1"/>
                </a:solidFill>
              </a:rPr>
              <a:t>left 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       and </a:t>
            </a:r>
            <a:r>
              <a:rPr lang="en-GB" sz="2800" b="1" dirty="0">
                <a:solidFill>
                  <a:schemeClr val="bg1"/>
                </a:solidFill>
              </a:rPr>
              <a:t>I know that he’s ailing.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    I’m </a:t>
            </a:r>
            <a:r>
              <a:rPr lang="en-GB" sz="2800" b="1" dirty="0">
                <a:solidFill>
                  <a:schemeClr val="bg1"/>
                </a:solidFill>
              </a:rPr>
              <a:t>not paid enough </a:t>
            </a:r>
            <a:r>
              <a:rPr lang="en-GB" sz="2800" b="1" dirty="0" smtClean="0">
                <a:solidFill>
                  <a:schemeClr val="bg1"/>
                </a:solidFill>
              </a:rPr>
              <a:t>– 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       and </a:t>
            </a:r>
            <a:r>
              <a:rPr lang="en-GB" sz="2800" b="1" dirty="0">
                <a:solidFill>
                  <a:schemeClr val="bg1"/>
                </a:solidFill>
              </a:rPr>
              <a:t>my poor lad is failing.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78296" y="2391791"/>
            <a:ext cx="8560904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Tears </a:t>
            </a:r>
            <a:r>
              <a:rPr lang="en-GB" sz="2800" b="1" dirty="0">
                <a:solidFill>
                  <a:schemeClr val="bg1"/>
                </a:solidFill>
              </a:rPr>
              <a:t>fill my eyes when I see his sweet smile.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I’d </a:t>
            </a:r>
            <a:r>
              <a:rPr lang="en-GB" sz="2800" b="1" dirty="0">
                <a:solidFill>
                  <a:schemeClr val="bg1"/>
                </a:solidFill>
              </a:rPr>
              <a:t>just like to give him good health for a while.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He </a:t>
            </a:r>
            <a:r>
              <a:rPr lang="en-GB" sz="2800" b="1" dirty="0">
                <a:solidFill>
                  <a:schemeClr val="bg1"/>
                </a:solidFill>
              </a:rPr>
              <a:t>bears it so bravely; it’s breaking my heart.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If </a:t>
            </a:r>
            <a:r>
              <a:rPr lang="en-GB" sz="2800" b="1" dirty="0">
                <a:solidFill>
                  <a:schemeClr val="bg1"/>
                </a:solidFill>
              </a:rPr>
              <a:t>we don’t get help, it will tear us apart.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099235" y="2395889"/>
            <a:ext cx="49530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hate Christmas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  <a:endParaRPr lang="en-US" sz="28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it’s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humbug, I hate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won’t go out for dinner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no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matter who’s catered. 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0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2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80348"/>
            <a:ext cx="5415230" cy="1323439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6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WHAT WILL HAPPEN?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655183"/>
            <a:ext cx="2595372" cy="3456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:\NORTON\MICRO MUSICALS\A CHRISTMAS CAROL\ILLUSTRATIONS\Colour\Colour transparent\Christmas Carol images colour - coi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76" y="4730060"/>
            <a:ext cx="1620137" cy="1889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78296" y="1191464"/>
            <a:ext cx="8560904" cy="4475071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GHOST 2: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What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happen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if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don’t change your ways?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Tiny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 will die and the end of your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will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soon.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You’ll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dead!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Your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will go to your cleaner instead!</a:t>
            </a:r>
          </a:p>
          <a:p>
            <a:pPr marL="0" indent="0">
              <a:buNone/>
            </a:pPr>
            <a:endParaRPr lang="en-GB" sz="28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</a:t>
            </a:r>
            <a:r>
              <a:rPr lang="en-GB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Repeat)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3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6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80348"/>
            <a:ext cx="5415230" cy="1323439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7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IF I CAN CHANGE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655183"/>
            <a:ext cx="2595372" cy="3456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:\NORTON\MICRO MUSICALS\A CHRISTMAS CAROL\ILLUSTRATIONS\Colour\Colour transparent\Christmas Carol images colour - turk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11" y="4373218"/>
            <a:ext cx="2246506" cy="21860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424070" y="1616196"/>
            <a:ext cx="8295861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SCROOGE: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If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 change,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I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live life a different way: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spend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with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nephew – my family!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Kindness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better than meanness and greed.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 of this turkey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 a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me!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7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424070" y="1874727"/>
            <a:ext cx="8295861" cy="310854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If </a:t>
            </a:r>
            <a:r>
              <a:rPr lang="en-GB" sz="2800" b="1" dirty="0">
                <a:solidFill>
                  <a:schemeClr val="bg1"/>
                </a:solidFill>
              </a:rPr>
              <a:t>I can </a:t>
            </a:r>
            <a:r>
              <a:rPr lang="en-GB" sz="2800" b="1" dirty="0" smtClean="0">
                <a:solidFill>
                  <a:schemeClr val="bg1"/>
                </a:solidFill>
              </a:rPr>
              <a:t>change, I </a:t>
            </a:r>
            <a:r>
              <a:rPr lang="en-GB" sz="2800" b="1" dirty="0">
                <a:solidFill>
                  <a:schemeClr val="bg1"/>
                </a:solidFill>
              </a:rPr>
              <a:t>can do good for everyone: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        help </a:t>
            </a:r>
            <a:r>
              <a:rPr lang="en-GB" sz="2800" b="1" dirty="0">
                <a:solidFill>
                  <a:schemeClr val="bg1"/>
                </a:solidFill>
              </a:rPr>
              <a:t>Tiny </a:t>
            </a:r>
            <a:r>
              <a:rPr lang="en-GB" sz="2800" b="1" dirty="0" smtClean="0">
                <a:solidFill>
                  <a:schemeClr val="bg1"/>
                </a:solidFill>
              </a:rPr>
              <a:t>Tim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           as </a:t>
            </a:r>
            <a:r>
              <a:rPr lang="en-GB" sz="2800" b="1" dirty="0">
                <a:solidFill>
                  <a:schemeClr val="bg1"/>
                </a:solidFill>
              </a:rPr>
              <a:t>if he were my own dear son.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    Charity’s </a:t>
            </a:r>
            <a:r>
              <a:rPr lang="en-GB" sz="2800" b="1" dirty="0">
                <a:solidFill>
                  <a:schemeClr val="bg1"/>
                </a:solidFill>
              </a:rPr>
              <a:t>better than charging a fee,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        and </a:t>
            </a:r>
            <a:r>
              <a:rPr lang="en-GB" sz="2800" b="1" dirty="0">
                <a:solidFill>
                  <a:schemeClr val="bg1"/>
                </a:solidFill>
              </a:rPr>
              <a:t>Tiny Tim’s life saved will </a:t>
            </a:r>
            <a:r>
              <a:rPr lang="en-GB" sz="2800" b="1" dirty="0" smtClean="0">
                <a:solidFill>
                  <a:schemeClr val="bg1"/>
                </a:solidFill>
              </a:rPr>
              <a:t>mean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           a </a:t>
            </a:r>
            <a:r>
              <a:rPr lang="en-GB" sz="2800" b="1" dirty="0">
                <a:solidFill>
                  <a:schemeClr val="bg1"/>
                </a:solidFill>
              </a:rPr>
              <a:t>new me!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7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87960"/>
            <a:ext cx="5415230" cy="190821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8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BE KIND TO YOUR NEIGHBOUR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655183"/>
            <a:ext cx="2595372" cy="3456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:\NORTON\MICRO MUSICALS\A CHRISTMAS CAROL\ILLUSTRATIONS\Colour\Colour transparent\Christmas Carol images colour - snowflak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93" y="4432162"/>
            <a:ext cx="2082764" cy="21256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311964" y="2395889"/>
            <a:ext cx="6294783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kind to your neighbour,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give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to the poor.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time off to your workers –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that’s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Christmas is for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5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099235" y="2395889"/>
            <a:ext cx="49530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can’t have my money;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it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 belongs to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Cratchit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has the day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with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his stupid family! 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7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755374" y="2391793"/>
            <a:ext cx="7633252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 turkey with your family,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with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smile, not a frown!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You’ll lead a happy life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and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ghosts won’t drag you down…</a:t>
            </a:r>
          </a:p>
        </p:txBody>
      </p:sp>
    </p:spTree>
    <p:extLst>
      <p:ext uri="{BB962C8B-B14F-4D97-AF65-F5344CB8AC3E}">
        <p14:creationId xmlns:p14="http://schemas.microsoft.com/office/powerpoint/2010/main" val="38351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3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87960"/>
            <a:ext cx="5415230" cy="190821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9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WE WISH YOU A MERRY CHRISTMAS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655183"/>
            <a:ext cx="2595372" cy="3456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:\NORTON\MICRO MUSICALS\A CHRISTMAS CAROL\ILLUSTRATIONS\Colour\Colour transparent\Christmas Carol images colour - hol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35" y="4479235"/>
            <a:ext cx="2564335" cy="20043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2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26434" y="2391793"/>
            <a:ext cx="6891132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wish you a merry Christmas,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we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wish you a merry Christmas,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we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wish you a merry Christmas,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and a happy New Year!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6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26434" y="1874730"/>
            <a:ext cx="6891132" cy="310854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tidings we bring 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to you and your kin.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wish you a merry Christmas,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and a happy New Year!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wish you a merry Christmas,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and a happy New Year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0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3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906058" y="2395889"/>
            <a:ext cx="3331883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hate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Christmas.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Bah humbug!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hate Christmas.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Bah humbug!</a:t>
            </a:r>
          </a:p>
        </p:txBody>
      </p:sp>
    </p:spTree>
    <p:extLst>
      <p:ext uri="{BB962C8B-B14F-4D97-AF65-F5344CB8AC3E}">
        <p14:creationId xmlns:p14="http://schemas.microsoft.com/office/powerpoint/2010/main" val="32497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099235" y="2395889"/>
            <a:ext cx="49530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hate Christmas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  <a:endParaRPr lang="en-US" sz="28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it’s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humbug, I hate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won’t go out for dinner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no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matter who’s catered. 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099235" y="2395889"/>
            <a:ext cx="49530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can’t have my money;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it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 belongs to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Cratchit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has the day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with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his stupid family! 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2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906058" y="2395889"/>
            <a:ext cx="3331883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hate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Christmas.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Bah humbug!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hate Christmas.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Bah humbug!</a:t>
            </a:r>
          </a:p>
        </p:txBody>
      </p:sp>
    </p:spTree>
    <p:extLst>
      <p:ext uri="{BB962C8B-B14F-4D97-AF65-F5344CB8AC3E}">
        <p14:creationId xmlns:p14="http://schemas.microsoft.com/office/powerpoint/2010/main" val="40951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0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2069</TotalTime>
  <Words>903</Words>
  <Application>Microsoft Office PowerPoint</Application>
  <PresentationFormat>On-screen Show (4:3)</PresentationFormat>
  <Paragraphs>137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A CHRISTMAS CAROL  Songs</vt:lpstr>
      <vt:lpstr>SONG 1  I HATE CHRISTMAS!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2  IF YOU DON’T CHANGE YOUR 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3  WHEN YOU  WERE A BOY</vt:lpstr>
      <vt:lpstr>PowerPoint Presentation</vt:lpstr>
      <vt:lpstr>PowerPoint Presentation</vt:lpstr>
      <vt:lpstr>PowerPoint Presentation</vt:lpstr>
      <vt:lpstr>PowerPoint Presentation</vt:lpstr>
      <vt:lpstr>SONG 4  LOOK AT PEOPLE ENJOYING THEMSELVES</vt:lpstr>
      <vt:lpstr>PowerPoint Presentation</vt:lpstr>
      <vt:lpstr>PowerPoint Presentation</vt:lpstr>
      <vt:lpstr>PowerPoint Presentation</vt:lpstr>
      <vt:lpstr>PowerPoint Presentation</vt:lpstr>
      <vt:lpstr>SONG 5  WHAT CAN I DO FOR MY BOY, TINY TIM?</vt:lpstr>
      <vt:lpstr>PowerPoint Presentation</vt:lpstr>
      <vt:lpstr>PowerPoint Presentation</vt:lpstr>
      <vt:lpstr>PowerPoint Presentation</vt:lpstr>
      <vt:lpstr>SONG 6  WHAT WILL HAPPEN?</vt:lpstr>
      <vt:lpstr>PowerPoint Presentation</vt:lpstr>
      <vt:lpstr>PowerPoint Presentation</vt:lpstr>
      <vt:lpstr>SONG 7  IF I CAN CHANGE</vt:lpstr>
      <vt:lpstr>PowerPoint Presentation</vt:lpstr>
      <vt:lpstr>PowerPoint Presentation</vt:lpstr>
      <vt:lpstr>PowerPoint Presentation</vt:lpstr>
      <vt:lpstr>SONG 8  BE KIND TO YOUR NEIGHBOUR</vt:lpstr>
      <vt:lpstr>PowerPoint Presentation</vt:lpstr>
      <vt:lpstr>PowerPoint Presentation</vt:lpstr>
      <vt:lpstr>PowerPoint Presentation</vt:lpstr>
      <vt:lpstr>SONG 9  WE WISH YOU A MERRY CHRISTMAS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Paul Hughes</dc:creator>
  <cp:lastModifiedBy>Paul Hughes</cp:lastModifiedBy>
  <cp:revision>113</cp:revision>
  <dcterms:created xsi:type="dcterms:W3CDTF">2010-04-12T23:12:02Z</dcterms:created>
  <dcterms:modified xsi:type="dcterms:W3CDTF">2014-08-07T11:38:03Z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