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93455" r:id="rId3"/>
  </p:sldMasterIdLst>
  <p:sldIdLst>
    <p:sldId id="321" r:id="rId4"/>
    <p:sldId id="256" r:id="rId5"/>
    <p:sldId id="325" r:id="rId6"/>
    <p:sldId id="322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61" r:id="rId41"/>
    <p:sldId id="359" r:id="rId42"/>
    <p:sldId id="362" r:id="rId43"/>
    <p:sldId id="363" r:id="rId44"/>
    <p:sldId id="364" r:id="rId45"/>
    <p:sldId id="365" r:id="rId46"/>
    <p:sldId id="366" r:id="rId47"/>
    <p:sldId id="367" r:id="rId48"/>
    <p:sldId id="369" r:id="rId49"/>
    <p:sldId id="368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5" r:id="rId85"/>
    <p:sldId id="404" r:id="rId86"/>
    <p:sldId id="406" r:id="rId87"/>
    <p:sldId id="407" r:id="rId88"/>
    <p:sldId id="408" r:id="rId89"/>
    <p:sldId id="409" r:id="rId90"/>
    <p:sldId id="411" r:id="rId91"/>
    <p:sldId id="410" r:id="rId92"/>
    <p:sldId id="412" r:id="rId93"/>
    <p:sldId id="415" r:id="rId94"/>
    <p:sldId id="416" r:id="rId95"/>
    <p:sldId id="417" r:id="rId96"/>
  </p:sldIdLst>
  <p:sldSz cx="9144000" cy="6858000" type="screen4x3"/>
  <p:notesSz cx="7099300" cy="10234613"/>
  <p:embeddedFontLst>
    <p:embeddedFont>
      <p:font typeface="MS PGothic" panose="020B0600070205080204" pitchFamily="34" charset="-128"/>
      <p:regular r:id="rId9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Micromusicals | Queen Nut - Script &amp; Songs" id="{548D6961-6C46-4881-9F12-B5F44448B764}">
          <p14:sldIdLst>
            <p14:sldId id="321"/>
          </p14:sldIdLst>
        </p14:section>
        <p14:section name="Scene 1" id="{AC1DA475-1C7D-4FE7-BA27-44E90B766EE6}">
          <p14:sldIdLst/>
        </p14:section>
        <p14:section name="Song 1 | The Egyptians" id="{E632F1AC-8850-45EB-8FDC-4FB7DDB8F3A5}">
          <p14:sldIdLst>
            <p14:sldId id="256"/>
            <p14:sldId id="325"/>
            <p14:sldId id="322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  <p14:section name="Song 2 | Ra - the sun god" id="{FB26862D-BE18-41DD-820B-4F08680CA751}">
          <p14:sldIdLst>
            <p14:sldId id="346"/>
            <p14:sldId id="347"/>
            <p14:sldId id="348"/>
            <p14:sldId id="349"/>
          </p14:sldIdLst>
        </p14:section>
        <p14:section name="Scene 2" id="{7FA2638F-A890-4B64-AA02-5684A5EF3E43}">
          <p14:sldIdLst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Song 3 | Have you heard?" id="{252D68CA-743F-4F2D-8D1A-833F300E83AF}">
          <p14:sldIdLst>
            <p14:sldId id="357"/>
            <p14:sldId id="358"/>
            <p14:sldId id="361"/>
            <p14:sldId id="359"/>
            <p14:sldId id="362"/>
            <p14:sldId id="363"/>
          </p14:sldIdLst>
        </p14:section>
        <p14:section name="Song 4 | I curse you" id="{E1AC2223-80ED-45D7-ABA4-7D0E84D73DAB}">
          <p14:sldIdLst>
            <p14:sldId id="364"/>
            <p14:sldId id="365"/>
            <p14:sldId id="366"/>
            <p14:sldId id="367"/>
            <p14:sldId id="369"/>
            <p14:sldId id="368"/>
            <p14:sldId id="370"/>
            <p14:sldId id="371"/>
          </p14:sldIdLst>
        </p14:section>
        <p14:section name="Song 5 | Please help me" id="{91404587-D094-4C02-8C50-AB53B266A600}">
          <p14:sldIdLst>
            <p14:sldId id="372"/>
            <p14:sldId id="373"/>
            <p14:sldId id="374"/>
            <p14:sldId id="375"/>
            <p14:sldId id="376"/>
            <p14:sldId id="377"/>
            <p14:sldId id="378"/>
          </p14:sldIdLst>
        </p14:section>
        <p14:section name="Scene 3" id="{DB09B34C-DF65-43CE-BDF9-5B04B53EF00B}">
          <p14:sldIdLst>
            <p14:sldId id="379"/>
            <p14:sldId id="380"/>
            <p14:sldId id="381"/>
            <p14:sldId id="382"/>
            <p14:sldId id="383"/>
          </p14:sldIdLst>
        </p14:section>
        <p14:section name="Song 6 | The wager" id="{A7F03030-07B8-43FC-86AE-658432692816}">
          <p14:sldIdLst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  <p14:section name="Song 7 | Five extra days" id="{066DD8A8-727A-46BB-A46B-9617E7B64980}">
          <p14:sldIdLst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5"/>
            <p14:sldId id="404"/>
            <p14:sldId id="406"/>
          </p14:sldIdLst>
        </p14:section>
        <p14:section name="Song 8 | Names" id="{029B3410-A6FE-4A51-84BC-6950789DD644}">
          <p14:sldIdLst>
            <p14:sldId id="407"/>
            <p14:sldId id="408"/>
            <p14:sldId id="409"/>
            <p14:sldId id="411"/>
            <p14:sldId id="410"/>
            <p14:sldId id="412"/>
            <p14:sldId id="415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FF66"/>
    <a:srgbClr val="7F7F7F"/>
    <a:srgbClr val="8000FF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70" autoAdjust="0"/>
  </p:normalViewPr>
  <p:slideViewPr>
    <p:cSldViewPr snapToGrid="0" snapToObjects="1">
      <p:cViewPr>
        <p:scale>
          <a:sx n="100" d="100"/>
          <a:sy n="100" d="100"/>
        </p:scale>
        <p:origin x="34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font" Target="fonts/font1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23" y="1258889"/>
            <a:ext cx="3452149" cy="43439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392322"/>
            <a:ext cx="5415230" cy="2077492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QUEEN NUT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Script &amp; 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5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sure you wish to know?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is what it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to accept whatever it brings –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changed.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0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1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understand that, but I am curious.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6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then.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that there will be another ruler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you –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be the son of Queen Nut!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4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6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Queen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Nut?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curse her so that she cannot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children who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might threaten my authority.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8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9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0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Meanwhile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Queen Nut is on her throne,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surrounded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wise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men,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servants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courtiers.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But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is worrying her: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1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0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everything anyone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could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want.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finest clothes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splendid jewellery.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5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57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ADVISOR: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indeed most fortunate, Your Majesty.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0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4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beautiful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palace,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richest, most delicious food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1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6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ADVISOR: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...and shoes – you have fabulous shoes,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Your Majesty.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7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EGYPTIANS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7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Quite. But despite all of these things,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there’s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something missing.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3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7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ADVISOR: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this again, Your Majesty.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there’s no way that Ra will allow it!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9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8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care. I want to have children,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is not going to stop me!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2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ADVISOR: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think that’s a very good idea,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Your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Majesty.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serious consequences,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I’m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5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30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Ra heard that Nut had decided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child, he became very angry.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4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2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RA – THE SUN GOD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4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6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– the sun god, ruler alone,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feared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someone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would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his throne.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year of three hundred and sixty days.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gives an order, but Nut disobeys.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was in trouble, Nut was in strife: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children, but wasn’t Ra’s wife!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5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– the sun god, ruler alone,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feared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someone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would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his throne.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disobeyed him; she heard him declare,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‘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shan’t give birth any day of the year.’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was in trouble, Nut was in strife: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children, but wasn’t Ra’s wife!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30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1: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heard the latest news at the court?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Nut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announced that she’s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going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children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she will be the mother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of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Pharaoh!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1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2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Hieroglyphics.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Make-up.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Jewellery.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Egyptians made all of these.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don’t forget mummification!)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9418"/>
            <a:ext cx="7772400" cy="257916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Uh-oh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 see trouble ahead.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Ra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made it very clear that any decisions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about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Pharaoh are his decisions.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Nut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 better be very careful.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0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7951"/>
            <a:ext cx="7772400" cy="206210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3: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 for that.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Her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is all over town.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Ra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going to be really angry...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9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9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1: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...and you know what he’s like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when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angry...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59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1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2: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Incandescent?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6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1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3: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Well, he is the sun god…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9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3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HAVE YOU HEARD?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37795"/>
            <a:ext cx="7772400" cy="318241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heard?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it be true?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Nut said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4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37795"/>
            <a:ext cx="7772400" cy="318241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heard?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it be true?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Nut said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3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34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my word on the matter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of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Pharaoh was quite clear.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about Queen Nut is very serious.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serious, in fact,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that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a curse coming on…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4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CURSE YOU!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you!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the child you say you bear!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 you!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 the way you will not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the sun god,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I’m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ruler!’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4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9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curse you!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curse the child you say you bear!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hate you!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hate the way you will not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the sun god,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I’m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ruler!’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3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the year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she’ll be cursed!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8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Thoth was regarded as the god to go to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for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settling disputes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Nut, who had heard about Ra’s reaction,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went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to Thoth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if he could help her.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5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6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Thoth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to marry Nut anyway,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happy to be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to her as possible…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7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6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was the goddess of the sky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protector of the earth.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0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5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PLEASE HELP ME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3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3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Please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your wisdom.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Pharaoh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cursed the child within me;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is broken.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2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your wisdom.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 has cursed the child within me;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is broken.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help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6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1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me.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 is broken.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0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9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66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COURTIER:</a:t>
            </a:r>
            <a:endParaRPr lang="en-US" sz="2800" b="1" dirty="0" smtClean="0">
              <a:solidFill>
                <a:srgbClr val="66FF6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has gone to Thoth for help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on the street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is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he’s come up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with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kind of cunning plan!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Let’s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what’s happening!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Town Square, everyone!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4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6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6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REFEREE: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Roll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up! Roll up!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of the century –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actually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game of the millennium –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is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to begin!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Thoth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wisest of the gods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...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going to play dice with Khonshu,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god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moon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31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REFEREE: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rules are that for any game Thoth wins,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some of Khonshu’s light.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1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5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1: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that Thoth is hoping to win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enough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to extend the year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so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Nut can wriggle free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of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Ra’s curse!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2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31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Ra, the sun god,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was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of the gods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decided to become a man for a time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to rule as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6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2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SERVANT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stakes! Let’s see what happens…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5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6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6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WAGER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6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one!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two!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three!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four!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five!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6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KHONSHU: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You’re a coward and a cheat,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so take your light and leave!</a:t>
            </a:r>
          </a:p>
        </p:txBody>
      </p:sp>
    </p:spTree>
    <p:extLst>
      <p:ext uri="{BB962C8B-B14F-4D97-AF65-F5344CB8AC3E}">
        <p14:creationId xmlns:p14="http://schemas.microsoft.com/office/powerpoint/2010/main" val="7473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32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Thoth was the god of wisdom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magic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Royal Seer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who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divines the future.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2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9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Thoth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 the wager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gained enough light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five extra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calendar,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during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Nut could have children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outside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Ra’s curse.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6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Khonshu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 so much light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no longer shine brightly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every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forced to become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 sliver of light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slowly build back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to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full brightness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during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month of the year.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9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ended up with 365 days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each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new days were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slotted in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between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old year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beginning of the New Year.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0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3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7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FIVE EXTRA DAYS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4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1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year.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children can be born.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1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year.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children can be born.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57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goddess gives birth to five children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thus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the curse.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3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5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had not one child, but five children.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Their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were Osiris...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9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0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day Thoth was talking to Ra: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0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Horus the Elder...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57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Isis…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0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Set...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6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60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</a:t>
            </a:r>
            <a:r>
              <a:rPr lang="en-GB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Nepthys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8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NAMES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8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Osiris,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Horus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Elder,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Isis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Set and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Nepthys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 of Queen Nut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husband.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9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1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is angry.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loses strength.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is angry.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loses strength.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7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2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32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very happy.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Ra’s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had been overcome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ruled in Egypt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alongside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new husband, Thoth,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until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son Osiris became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6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7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  <a:endParaRPr 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Thoth, tell me my future! </a:t>
            </a:r>
            <a:endParaRPr lang="en-GB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Pharaoh, I order you to tell me my future!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9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EGYPTIANS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(Reprise)</a:t>
            </a:r>
            <a:endParaRPr lang="en-US"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2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Hieroglyphics.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Make-up.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Jewellery.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Egyptians made all of these.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don’t forget mummification!)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1283</TotalTime>
  <Words>1703</Words>
  <Application>Microsoft Office PowerPoint</Application>
  <PresentationFormat>On-screen Show (4:3)</PresentationFormat>
  <Paragraphs>329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News Gothic MT</vt:lpstr>
      <vt:lpstr>MS PGothic</vt:lpstr>
      <vt:lpstr>Office Theme</vt:lpstr>
      <vt:lpstr>QUEEN NUT  Script &amp; Songs</vt:lpstr>
      <vt:lpstr>SONG 1  THE EGYPTIANS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2  RA – THE SUN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3  HAVE YOU HEARD?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4  I CURSE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5  PLEASE HELP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6  THE WAGER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7  FIVE EXTRA 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8  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9  THE EGYPTIANS (Reprise)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Paul Hughes</cp:lastModifiedBy>
  <cp:revision>95</cp:revision>
  <cp:lastPrinted>2014-03-03T10:35:07Z</cp:lastPrinted>
  <dcterms:created xsi:type="dcterms:W3CDTF">2010-04-12T23:12:02Z</dcterms:created>
  <dcterms:modified xsi:type="dcterms:W3CDTF">2014-08-07T14:23:10Z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