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93455" r:id="rId3"/>
  </p:sldMasterIdLst>
  <p:sldIdLst>
    <p:sldId id="321" r:id="rId4"/>
    <p:sldId id="256" r:id="rId5"/>
    <p:sldId id="325" r:id="rId6"/>
    <p:sldId id="322" r:id="rId7"/>
    <p:sldId id="346" r:id="rId8"/>
    <p:sldId id="347" r:id="rId9"/>
    <p:sldId id="348" r:id="rId10"/>
    <p:sldId id="349" r:id="rId11"/>
    <p:sldId id="357" r:id="rId12"/>
    <p:sldId id="358" r:id="rId13"/>
    <p:sldId id="361" r:id="rId14"/>
    <p:sldId id="359" r:id="rId15"/>
    <p:sldId id="364" r:id="rId16"/>
    <p:sldId id="365" r:id="rId17"/>
    <p:sldId id="366" r:id="rId18"/>
    <p:sldId id="367" r:id="rId19"/>
    <p:sldId id="369" r:id="rId20"/>
    <p:sldId id="372" r:id="rId21"/>
    <p:sldId id="373" r:id="rId22"/>
    <p:sldId id="374" r:id="rId23"/>
    <p:sldId id="375" r:id="rId24"/>
    <p:sldId id="376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6" r:id="rId34"/>
    <p:sldId id="397" r:id="rId35"/>
    <p:sldId id="398" r:id="rId36"/>
    <p:sldId id="399" r:id="rId37"/>
    <p:sldId id="400" r:id="rId38"/>
    <p:sldId id="407" r:id="rId39"/>
    <p:sldId id="408" r:id="rId40"/>
    <p:sldId id="409" r:id="rId41"/>
    <p:sldId id="411" r:id="rId42"/>
    <p:sldId id="415" r:id="rId43"/>
    <p:sldId id="416" r:id="rId44"/>
    <p:sldId id="417" r:id="rId45"/>
  </p:sldIdLst>
  <p:sldSz cx="9144000" cy="6858000" type="screen4x3"/>
  <p:notesSz cx="7099300" cy="10234613"/>
  <p:embeddedFontLst>
    <p:embeddedFont>
      <p:font typeface="MS PGothic" panose="020B0600070205080204" pitchFamily="34" charset="-128"/>
      <p:regular r:id="rId46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MS PGothic" charset="0"/>
        <a:cs typeface="MS PGothic" charset="0"/>
      </a:defRPr>
    </a:lvl9pPr>
  </p:defaultTextStyle>
  <p:extLst>
    <p:ext uri="{521415D9-36F7-43E2-AB2F-B90AF26B5E84}">
      <p14:sectionLst xmlns:p14="http://schemas.microsoft.com/office/powerpoint/2010/main">
        <p14:section name="Micromusicals | Queen Nut - Songs" id="{548D6961-6C46-4881-9F12-B5F44448B764}">
          <p14:sldIdLst>
            <p14:sldId id="321"/>
          </p14:sldIdLst>
        </p14:section>
        <p14:section name="Song 1 | The Egyptians" id="{E632F1AC-8850-45EB-8FDC-4FB7DDB8F3A5}">
          <p14:sldIdLst>
            <p14:sldId id="256"/>
            <p14:sldId id="325"/>
            <p14:sldId id="322"/>
          </p14:sldIdLst>
        </p14:section>
        <p14:section name="Song 2 | Ra - the sun god" id="{FB26862D-BE18-41DD-820B-4F08680CA751}">
          <p14:sldIdLst>
            <p14:sldId id="346"/>
            <p14:sldId id="347"/>
            <p14:sldId id="348"/>
            <p14:sldId id="349"/>
          </p14:sldIdLst>
        </p14:section>
        <p14:section name="Song 3 | Have you heard?" id="{252D68CA-743F-4F2D-8D1A-833F300E83AF}">
          <p14:sldIdLst>
            <p14:sldId id="357"/>
            <p14:sldId id="358"/>
            <p14:sldId id="361"/>
            <p14:sldId id="359"/>
          </p14:sldIdLst>
        </p14:section>
        <p14:section name="Song 4 | I curse you" id="{E1AC2223-80ED-45D7-ABA4-7D0E84D73DAB}">
          <p14:sldIdLst>
            <p14:sldId id="364"/>
            <p14:sldId id="365"/>
            <p14:sldId id="366"/>
            <p14:sldId id="367"/>
            <p14:sldId id="369"/>
          </p14:sldIdLst>
        </p14:section>
        <p14:section name="Song 5 | Please help me" id="{91404587-D094-4C02-8C50-AB53B266A600}">
          <p14:sldIdLst>
            <p14:sldId id="372"/>
            <p14:sldId id="373"/>
            <p14:sldId id="374"/>
            <p14:sldId id="375"/>
            <p14:sldId id="376"/>
          </p14:sldIdLst>
        </p14:section>
        <p14:section name="Song 6 | The wager" id="{A7F03030-07B8-43FC-86AE-658432692816}">
          <p14:sldIdLst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</p14:sldIdLst>
        </p14:section>
        <p14:section name="Song 7 | Five extra days" id="{066DD8A8-727A-46BB-A46B-9617E7B64980}">
          <p14:sldIdLst>
            <p14:sldId id="396"/>
            <p14:sldId id="397"/>
            <p14:sldId id="398"/>
            <p14:sldId id="399"/>
            <p14:sldId id="400"/>
          </p14:sldIdLst>
        </p14:section>
        <p14:section name="Song 8 | Names" id="{029B3410-A6FE-4A51-84BC-6950789DD644}">
          <p14:sldIdLst>
            <p14:sldId id="407"/>
            <p14:sldId id="408"/>
            <p14:sldId id="409"/>
            <p14:sldId id="411"/>
          </p14:sldIdLst>
        </p14:section>
        <p14:section name="Song 9 | The Egyptians (Reprise)" id="{CB57E400-2E54-494A-976A-930E654C9561}">
          <p14:sldIdLst>
            <p14:sldId id="415"/>
            <p14:sldId id="416"/>
            <p14:sldId id="4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6FF66"/>
    <a:srgbClr val="7F7F7F"/>
    <a:srgbClr val="8000FF"/>
    <a:srgbClr val="FF6FCF"/>
    <a:srgbClr val="CCFF66"/>
    <a:srgbClr val="E05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70" autoAdjust="0"/>
  </p:normalViewPr>
  <p:slideViewPr>
    <p:cSldViewPr snapToGrid="0" snapToObjects="1"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7BBAF-BE93-5E43-8B26-0F9A59505CD5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2970-D6D7-394D-A6DC-70A65132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4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27BC-F6B5-0E47-BF05-D7AA0707AE5B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ECBB-1B7B-1944-A646-CC9C5B05C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2BC8-8529-B845-9DDE-A6305BD2286B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E9F-A680-AF47-9782-990998E53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F6A9-3934-3F46-B8C3-720BD7721302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BBBE-6E31-3244-ACE2-BF915FF2C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AE2B9-296E-FD44-B169-1A2D805C83D7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CF9D-196B-C444-92A3-A09A6C09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87ECE-EC18-034E-9BD3-17A77AE662AC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FC0F-9653-AB46-8386-108B6C4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2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B5148-1A1E-3B4F-9E87-93BD7558D516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FBEF-9057-2D48-8CB8-DE9B3578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A113-6458-E348-85A9-6ABD61122146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06B8-32AD-7540-8953-B69D393FE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7EE8-94A1-0943-9B8B-F10954575AC3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FE37-7815-1248-893E-B2196D6F4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1F1CC2-557C-F744-BA17-97E4911D029B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582B0C-61CE-494E-999D-0F34160E285D}" type="slidenum">
              <a:rPr lang="en-US"/>
              <a:pPr>
                <a:defRPr/>
              </a:pPr>
              <a:t>‹#›</a:t>
            </a:fld>
            <a:endParaRPr lang="en-US">
              <a:solidFill>
                <a:srgbClr val="88A4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7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EA4E5-D309-BF4C-9384-FCC22033C999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894F-8F33-F645-9D2A-1D81E5DA1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851DF1E-DD22-464B-A0E0-F64963FF8EDC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0C19394-5437-A346-A638-09D7CB300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92" r:id="rId1"/>
    <p:sldLayoutId id="2147493493" r:id="rId2"/>
    <p:sldLayoutId id="2147493494" r:id="rId3"/>
    <p:sldLayoutId id="2147493495" r:id="rId4"/>
    <p:sldLayoutId id="2147493496" r:id="rId5"/>
    <p:sldLayoutId id="2147493497" r:id="rId6"/>
    <p:sldLayoutId id="2147493498" r:id="rId7"/>
    <p:sldLayoutId id="2147493502" r:id="rId8"/>
    <p:sldLayoutId id="2147493499" r:id="rId9"/>
    <p:sldLayoutId id="2147493500" r:id="rId10"/>
    <p:sldLayoutId id="214749350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ews Gothic MT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3823" y="1258889"/>
            <a:ext cx="3452149" cy="434391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225632" y="2392322"/>
            <a:ext cx="5415230" cy="2077492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QUEEN NUT</a:t>
            </a: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en-US" sz="4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Songs</a:t>
            </a:r>
            <a:endParaRPr lang="en-US" sz="4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79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37795"/>
            <a:ext cx="7772400" cy="318241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heard?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it be true?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Nut said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give birth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4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37795"/>
            <a:ext cx="7772400" cy="3182410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heard?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it be true?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Nut said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give birth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to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Pharaoh.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38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4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I CURSE YOU!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2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 you!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 the child you say you bear!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 you!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 the way you will not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that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the sun god,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I’m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ruler!’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64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29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curse you!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curse the child you say you bear!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hate you!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hate the way you will not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that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 the sun god,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I’m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ruler!’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3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Nut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 not give birth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any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 of the year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or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she’ll be cursed!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79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2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5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PLEASE HELP ME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3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3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NUT: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Please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me,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your wisdom.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Pharaoh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cursed the child within me;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is broken.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4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1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EGYPTIANS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2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me, I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your wisdom.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Pharaoh has cursed the child within me;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my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is broken.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me, help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6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1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 me.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heart is broken.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help me.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0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6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6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WAGER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36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one!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37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two!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three!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four!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7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Game five!</a:t>
            </a:r>
          </a:p>
          <a:p>
            <a:pPr marL="0" indent="0">
              <a:buNone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An hour of light for every game I win.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 win!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650326"/>
            <a:ext cx="7772400" cy="155734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B0F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KHONSHU:</a:t>
            </a:r>
            <a:endParaRPr lang="en-US" sz="2800" b="1" dirty="0">
              <a:solidFill>
                <a:srgbClr val="00B0F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You’re a coward and a cheat,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so take your light and leave!</a:t>
            </a:r>
          </a:p>
        </p:txBody>
      </p:sp>
    </p:spTree>
    <p:extLst>
      <p:ext uri="{BB962C8B-B14F-4D97-AF65-F5344CB8AC3E}">
        <p14:creationId xmlns:p14="http://schemas.microsoft.com/office/powerpoint/2010/main" val="74737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099132"/>
            <a:ext cx="7772400" cy="465973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Hieroglyphics.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Make-up.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Jewellery.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Egyptians made all of these.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don’t forget mummification!)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51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9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7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FIVE EXTRA DAYS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4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1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THOTH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year.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now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children can be born.</a:t>
            </a:r>
          </a:p>
        </p:txBody>
      </p:sp>
    </p:spTree>
    <p:extLst>
      <p:ext uri="{BB962C8B-B14F-4D97-AF65-F5344CB8AC3E}">
        <p14:creationId xmlns:p14="http://schemas.microsoft.com/office/powerpoint/2010/main" val="25735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133261"/>
            <a:ext cx="7772400" cy="2591479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ALL: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year.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Five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 days in the calendar,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now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children can be born.</a:t>
            </a:r>
          </a:p>
        </p:txBody>
      </p:sp>
    </p:spTree>
    <p:extLst>
      <p:ext uri="{BB962C8B-B14F-4D97-AF65-F5344CB8AC3E}">
        <p14:creationId xmlns:p14="http://schemas.microsoft.com/office/powerpoint/2010/main" val="8055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908857"/>
            <a:ext cx="7772400" cy="1040285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goddess gives birth to five children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on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five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days, thus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the curse.</a:t>
            </a:r>
          </a:p>
        </p:txBody>
      </p:sp>
    </p:spTree>
    <p:extLst>
      <p:ext uri="{BB962C8B-B14F-4D97-AF65-F5344CB8AC3E}">
        <p14:creationId xmlns:p14="http://schemas.microsoft.com/office/powerpoint/2010/main" val="75333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7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8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NAMES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054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874728"/>
            <a:ext cx="7772400" cy="3108543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Osiris,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Horus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Elder,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Isis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Set and </a:t>
            </a:r>
            <a:r>
              <a:rPr lang="en-GB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Nepthys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names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of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children of Queen Nut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and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husband.</a:t>
            </a:r>
          </a:p>
        </p:txBody>
      </p:sp>
    </p:spTree>
    <p:extLst>
      <p:ext uri="{BB962C8B-B14F-4D97-AF65-F5344CB8AC3E}">
        <p14:creationId xmlns:p14="http://schemas.microsoft.com/office/powerpoint/2010/main" val="29229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2391791"/>
            <a:ext cx="7772400" cy="2074414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is angry.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 loses strength.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is angry.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moon loses strength.</a:t>
            </a:r>
          </a:p>
        </p:txBody>
      </p:sp>
    </p:spTree>
    <p:extLst>
      <p:ext uri="{BB962C8B-B14F-4D97-AF65-F5344CB8AC3E}">
        <p14:creationId xmlns:p14="http://schemas.microsoft.com/office/powerpoint/2010/main" val="11497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20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526405"/>
            <a:ext cx="5415230" cy="203132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9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THE EGYPTIANS</a:t>
            </a:r>
            <a:b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(Reprise)</a:t>
            </a:r>
            <a:endParaRPr lang="en-US" sz="4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69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099132"/>
            <a:ext cx="7772400" cy="465973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Astronomy.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Hieroglyphics.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Boat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 construction.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Make-up.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Jewellery.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Egyptians made all of these.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don’t forget mummification!)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3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7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2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RA – THE SUN GOD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48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6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– the sun god, ruler alone,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feared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someone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would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his throne.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year of three hundred and sixty days.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gives an order, but Nut disobeys.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was in trouble, Nut was in strife: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children, but wasn’t Ra’s wife!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4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idx="1"/>
          </p:nvPr>
        </p:nvSpPr>
        <p:spPr>
          <a:xfrm>
            <a:off x="685800" y="1616195"/>
            <a:ext cx="7772400" cy="3625608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 – the sun god, ruler alone,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feared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someone </a:t>
            </a:r>
            <a:endParaRPr lang="en-GB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would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his throne.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disobeyed him; she heard him declare,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‘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shan’t give birth any day of the year.’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 was in trouble, Nut was in strife: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she </a:t>
            </a: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wanted children, but wasn’t Ra’s wife!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76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632" y="1849570"/>
            <a:ext cx="5415230" cy="1384995"/>
          </a:xfrm>
          <a:extLst/>
        </p:spPr>
        <p:txBody>
          <a:bodyPr rtlCol="0">
            <a:sp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SONG 3 </a:t>
            </a:r>
            <a:br>
              <a:rPr lang="en-US" sz="4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+mj-cs"/>
              </a:rPr>
              <a:t>HAVE YOU HEARD?</a:t>
            </a:r>
            <a:endParaRPr lang="en-US" sz="4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322638" y="3671888"/>
            <a:ext cx="5318125" cy="333375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© Copyright 2014 by 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Boosey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charset="0"/>
              </a:rPr>
              <a:t> &amp; Hawkes Music Publishers Ltd </a:t>
            </a:r>
          </a:p>
          <a:p>
            <a:pPr eaLnBrk="1" hangingPunct="1">
              <a:defRPr/>
            </a:pP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95" y="750724"/>
            <a:ext cx="2595372" cy="326581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meo and Juliet images colour - archwa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85" y="3878263"/>
            <a:ext cx="2208712" cy="3124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84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1285</TotalTime>
  <Words>780</Words>
  <Application>Microsoft Office PowerPoint</Application>
  <PresentationFormat>On-screen Show (4:3)</PresentationFormat>
  <Paragraphs>152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News Gothic MT</vt:lpstr>
      <vt:lpstr>MS PGothic</vt:lpstr>
      <vt:lpstr>Office Theme</vt:lpstr>
      <vt:lpstr>QUEEN NUT  Songs</vt:lpstr>
      <vt:lpstr>SONG 1  THE EGYPTIANS</vt:lpstr>
      <vt:lpstr>PowerPoint Presentation</vt:lpstr>
      <vt:lpstr>PowerPoint Presentation</vt:lpstr>
      <vt:lpstr>SONG 2  RA – THE SUN GOD</vt:lpstr>
      <vt:lpstr>PowerPoint Presentation</vt:lpstr>
      <vt:lpstr>PowerPoint Presentation</vt:lpstr>
      <vt:lpstr>PowerPoint Presentation</vt:lpstr>
      <vt:lpstr>SONG 3  HAVE YOU HEARD?</vt:lpstr>
      <vt:lpstr>PowerPoint Presentation</vt:lpstr>
      <vt:lpstr>PowerPoint Presentation</vt:lpstr>
      <vt:lpstr>PowerPoint Presentation</vt:lpstr>
      <vt:lpstr>SONG 4  I CURSE YOU!</vt:lpstr>
      <vt:lpstr>PowerPoint Presentation</vt:lpstr>
      <vt:lpstr>PowerPoint Presentation</vt:lpstr>
      <vt:lpstr>PowerPoint Presentation</vt:lpstr>
      <vt:lpstr>PowerPoint Presentation</vt:lpstr>
      <vt:lpstr>SONG 5  PLEASE HELP ME</vt:lpstr>
      <vt:lpstr>PowerPoint Presentation</vt:lpstr>
      <vt:lpstr>PowerPoint Presentation</vt:lpstr>
      <vt:lpstr>PowerPoint Presentation</vt:lpstr>
      <vt:lpstr>PowerPoint Presentation</vt:lpstr>
      <vt:lpstr>SONG 6  THE WAGER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SONG 7  FIVE EXTRA DAYS</vt:lpstr>
      <vt:lpstr>PowerPoint Presentation</vt:lpstr>
      <vt:lpstr>PowerPoint Presentation</vt:lpstr>
      <vt:lpstr>PowerPoint Presentation</vt:lpstr>
      <vt:lpstr>PowerPoint Presentation</vt:lpstr>
      <vt:lpstr>SONG 8  NAMES</vt:lpstr>
      <vt:lpstr>PowerPoint Presentation</vt:lpstr>
      <vt:lpstr>PowerPoint Presentation</vt:lpstr>
      <vt:lpstr>PowerPoint Presentation</vt:lpstr>
      <vt:lpstr>SONG 9  THE EGYPTIANS (Reprise)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Paul Hughes</cp:lastModifiedBy>
  <cp:revision>96</cp:revision>
  <cp:lastPrinted>2014-03-03T10:35:07Z</cp:lastPrinted>
  <dcterms:created xsi:type="dcterms:W3CDTF">2010-04-12T23:12:02Z</dcterms:created>
  <dcterms:modified xsi:type="dcterms:W3CDTF">2014-10-10T15:43:35Z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