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93455" r:id="rId3"/>
  </p:sldMasterIdLst>
  <p:sldIdLst>
    <p:sldId id="321" r:id="rId4"/>
    <p:sldId id="256" r:id="rId5"/>
    <p:sldId id="257" r:id="rId6"/>
    <p:sldId id="325" r:id="rId7"/>
    <p:sldId id="326" r:id="rId8"/>
    <p:sldId id="324" r:id="rId9"/>
    <p:sldId id="333" r:id="rId10"/>
    <p:sldId id="334" r:id="rId11"/>
    <p:sldId id="335" r:id="rId12"/>
    <p:sldId id="336" r:id="rId13"/>
    <p:sldId id="337" r:id="rId14"/>
    <p:sldId id="346" r:id="rId15"/>
    <p:sldId id="347" r:id="rId16"/>
    <p:sldId id="348" r:id="rId17"/>
    <p:sldId id="345" r:id="rId18"/>
    <p:sldId id="349" r:id="rId19"/>
    <p:sldId id="350" r:id="rId20"/>
    <p:sldId id="351" r:id="rId21"/>
    <p:sldId id="352" r:id="rId22"/>
    <p:sldId id="355" r:id="rId23"/>
    <p:sldId id="356" r:id="rId24"/>
    <p:sldId id="357" r:id="rId25"/>
    <p:sldId id="370" r:id="rId26"/>
    <p:sldId id="372" r:id="rId27"/>
    <p:sldId id="373" r:id="rId28"/>
    <p:sldId id="374" r:id="rId29"/>
    <p:sldId id="375" r:id="rId30"/>
    <p:sldId id="378" r:id="rId31"/>
    <p:sldId id="379" r:id="rId32"/>
    <p:sldId id="380" r:id="rId33"/>
    <p:sldId id="394" r:id="rId34"/>
    <p:sldId id="395" r:id="rId35"/>
    <p:sldId id="396" r:id="rId36"/>
    <p:sldId id="392" r:id="rId37"/>
    <p:sldId id="407" r:id="rId38"/>
    <p:sldId id="408" r:id="rId39"/>
    <p:sldId id="409" r:id="rId40"/>
    <p:sldId id="410" r:id="rId41"/>
    <p:sldId id="416" r:id="rId42"/>
    <p:sldId id="417" r:id="rId43"/>
    <p:sldId id="418" r:id="rId44"/>
    <p:sldId id="419" r:id="rId45"/>
    <p:sldId id="420" r:id="rId46"/>
    <p:sldId id="422" r:id="rId47"/>
    <p:sldId id="421" r:id="rId48"/>
    <p:sldId id="415" r:id="rId49"/>
    <p:sldId id="423" r:id="rId50"/>
    <p:sldId id="424" r:id="rId51"/>
    <p:sldId id="425" r:id="rId52"/>
    <p:sldId id="426" r:id="rId53"/>
    <p:sldId id="427" r:id="rId54"/>
    <p:sldId id="428" r:id="rId55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Romeo &amp; Juliet - Script &amp; Songs" id="{DAB6B5EB-0BC0-3C44-AB23-BA8AD640254A}">
          <p14:sldIdLst>
            <p14:sldId id="321"/>
          </p14:sldIdLst>
        </p14:section>
        <p14:section name="Song 1 - Welcome to the ocean world" id="{AB5F32E2-6695-DF44-9D60-6AE8BEB57406}">
          <p14:sldIdLst>
            <p14:sldId id="256"/>
            <p14:sldId id="257"/>
            <p14:sldId id="325"/>
            <p14:sldId id="326"/>
            <p14:sldId id="324"/>
          </p14:sldIdLst>
        </p14:section>
        <p14:section name="Song 2 - At the bottom of the sea" id="{C2043895-5785-4346-BFF0-9A112BE1C6A9}">
          <p14:sldIdLst>
            <p14:sldId id="333"/>
            <p14:sldId id="334"/>
            <p14:sldId id="335"/>
            <p14:sldId id="336"/>
            <p14:sldId id="337"/>
          </p14:sldIdLst>
        </p14:section>
        <p14:section name="Song 3 - I wish that I could travel" id="{0B55B8EE-7469-B040-843A-2123519D0E53}">
          <p14:sldIdLst>
            <p14:sldId id="346"/>
            <p14:sldId id="347"/>
            <p14:sldId id="348"/>
            <p14:sldId id="345"/>
            <p14:sldId id="349"/>
            <p14:sldId id="350"/>
            <p14:sldId id="351"/>
            <p14:sldId id="352"/>
            <p14:sldId id="355"/>
            <p14:sldId id="356"/>
            <p14:sldId id="357"/>
            <p14:sldId id="370"/>
          </p14:sldIdLst>
        </p14:section>
        <p14:section name="Song 4 - I have you in my arms" id="{23852556-E35B-4F42-A8CC-B03D77070A8A}">
          <p14:sldIdLst>
            <p14:sldId id="372"/>
            <p14:sldId id="373"/>
            <p14:sldId id="374"/>
            <p14:sldId id="375"/>
            <p14:sldId id="378"/>
            <p14:sldId id="379"/>
            <p14:sldId id="380"/>
          </p14:sldIdLst>
        </p14:section>
        <p14:section name="Song 5 - This potion will give you legs" id="{2FF4A1E3-AF09-EE44-B80B-EE2D5CD5F01B}">
          <p14:sldIdLst>
            <p14:sldId id="394"/>
            <p14:sldId id="395"/>
            <p14:sldId id="396"/>
            <p14:sldId id="392"/>
          </p14:sldIdLst>
        </p14:section>
        <p14:section name="Song 6 - I can't do this" id="{290901FF-B9B1-D44F-B49C-F2FE72F08BDA}">
          <p14:sldIdLst>
            <p14:sldId id="407"/>
            <p14:sldId id="408"/>
            <p14:sldId id="409"/>
            <p14:sldId id="410"/>
          </p14:sldIdLst>
        </p14:section>
        <p14:section name="Song 7 - Down, down at the bottom of the sea" id="{78281472-4770-B74F-9451-0B603660D29C}">
          <p14:sldIdLst>
            <p14:sldId id="416"/>
            <p14:sldId id="417"/>
            <p14:sldId id="418"/>
            <p14:sldId id="419"/>
            <p14:sldId id="420"/>
            <p14:sldId id="422"/>
            <p14:sldId id="421"/>
            <p14:sldId id="415"/>
            <p14:sldId id="423"/>
            <p14:sldId id="424"/>
            <p14:sldId id="425"/>
            <p14:sldId id="426"/>
            <p14:sldId id="427"/>
            <p14:sldId id="4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E00F9"/>
    <a:srgbClr val="020000"/>
    <a:srgbClr val="7F7F7F"/>
    <a:srgbClr val="8000FF"/>
    <a:srgbClr val="66FF66"/>
    <a:srgbClr val="FF6FCF"/>
    <a:srgbClr val="CCFF66"/>
    <a:srgbClr val="E0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20" y="-1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BBAF-BE93-5E43-8B26-0F9A59505CD5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970-D6D7-394D-A6DC-70A65132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27BC-F6B5-0E47-BF05-D7AA0707AE5B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ECBB-1B7B-1944-A646-CC9C5B05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C8-8529-B845-9DDE-A6305BD2286B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E9F-A680-AF47-9782-990998E5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F6A9-3934-3F46-B8C3-720BD7721302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BBE-6E31-3244-ACE2-BF915FF2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2B9-296E-FD44-B169-1A2D805C83D7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F9D-196B-C444-92A3-A09A6C09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7ECE-EC18-034E-9BD3-17A77AE662AC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FC0F-9653-AB46-8386-108B6C4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148-1A1E-3B4F-9E87-93BD7558D516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FBEF-9057-2D48-8CB8-DE9B3578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A113-6458-E348-85A9-6ABD61122146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6B8-32AD-7540-8953-B69D393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7EE8-94A1-0943-9B8B-F10954575AC3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E37-7815-1248-893E-B2196D6F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F1CC2-557C-F744-BA17-97E4911D029B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82B0C-61CE-494E-999D-0F34160E285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A4E5-D309-BF4C-9384-FCC22033C999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894F-8F33-F645-9D2A-1D81E5DA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1DF1E-DD22-464B-A0E0-F64963FF8EDC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C19394-5437-A346-A638-09D7CB30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502" r:id="rId8"/>
    <p:sldLayoutId id="2147493499" r:id="rId9"/>
    <p:sldLayoutId id="2147493500" r:id="rId10"/>
    <p:sldLayoutId id="21474935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23" y="1261777"/>
            <a:ext cx="3452149" cy="43381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25632" y="2046074"/>
            <a:ext cx="5415230" cy="276998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5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</a:t>
            </a:r>
            <a:r>
              <a:rPr lang="en-US" sz="45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LITTLE MERMAID</a:t>
            </a: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Songs</a:t>
            </a:r>
            <a:endParaRPr lang="en-US" sz="4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9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2013" y="1875746"/>
            <a:ext cx="75453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 would love to visit the world </a:t>
            </a:r>
            <a:r>
              <a:rPr lang="en-US" sz="2800" b="1" dirty="0" smtClean="0">
                <a:solidFill>
                  <a:srgbClr val="FFFFFF"/>
                </a:solidFill>
              </a:rPr>
              <a:t>above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where </a:t>
            </a:r>
            <a:r>
              <a:rPr lang="en-US" sz="2800" b="1" dirty="0">
                <a:solidFill>
                  <a:srgbClr val="FFFFFF"/>
                </a:solidFill>
              </a:rPr>
              <a:t>she dreams of finding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someone </a:t>
            </a:r>
            <a:r>
              <a:rPr lang="en-US" sz="2800" b="1" dirty="0">
                <a:solidFill>
                  <a:srgbClr val="FFFFFF"/>
                </a:solidFill>
              </a:rPr>
              <a:t>to love.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Her desire is a human soul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so </a:t>
            </a:r>
            <a:r>
              <a:rPr lang="en-US" sz="2800" b="1" dirty="0">
                <a:solidFill>
                  <a:srgbClr val="FFFFFF"/>
                </a:solidFill>
              </a:rPr>
              <a:t>the ocean surface is her goal.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8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3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WISH THAT I COULD TRAVEL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3175000"/>
            <a:ext cx="247858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wish that I could </a:t>
            </a:r>
            <a:r>
              <a:rPr lang="en-US" sz="2800" b="1" dirty="0" smtClean="0">
                <a:solidFill>
                  <a:srgbClr val="FFFFFF"/>
                </a:solidFill>
              </a:rPr>
              <a:t>travel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see the world up there.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hear that stars shine brightly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music fills the air.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875746"/>
            <a:ext cx="6872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I’d like to go much sooner,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not </a:t>
            </a:r>
            <a:r>
              <a:rPr lang="en-US" sz="2800" b="1" dirty="0">
                <a:solidFill>
                  <a:srgbClr val="FFFFFF"/>
                </a:solidFill>
              </a:rPr>
              <a:t>wait till I’m fifteen.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It </a:t>
            </a:r>
            <a:r>
              <a:rPr lang="en-US" sz="2800" b="1" dirty="0">
                <a:solidFill>
                  <a:srgbClr val="FFFFFF"/>
                </a:solidFill>
              </a:rPr>
              <a:t>all sounds so exciting,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these </a:t>
            </a:r>
            <a:r>
              <a:rPr lang="en-US" sz="2800" b="1" dirty="0">
                <a:solidFill>
                  <a:srgbClr val="FFFFFF"/>
                </a:solidFill>
              </a:rPr>
              <a:t>things I’ve never seen.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want to go there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8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396446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I’m sure I’ll find a prince there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who’ll </a:t>
            </a:r>
            <a:r>
              <a:rPr lang="en-US" sz="2800" b="1" dirty="0">
                <a:solidFill>
                  <a:srgbClr val="FFFFFF"/>
                </a:solidFill>
              </a:rPr>
              <a:t>want to marry me.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He’ll want to meet a mermaid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who </a:t>
            </a:r>
            <a:r>
              <a:rPr lang="en-US" sz="2800" b="1" dirty="0">
                <a:solidFill>
                  <a:srgbClr val="FFFFFF"/>
                </a:solidFill>
              </a:rPr>
              <a:t>lives beneath the sea.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6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875746"/>
            <a:ext cx="6872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waiting’s nearly over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then the sun will shine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on </a:t>
            </a:r>
            <a:r>
              <a:rPr lang="en-US" sz="2800" b="1" dirty="0">
                <a:solidFill>
                  <a:srgbClr val="FFFFFF"/>
                </a:solidFill>
              </a:rPr>
              <a:t>me and my beloved.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 </a:t>
            </a:r>
            <a:r>
              <a:rPr lang="en-US" sz="2800" b="1" dirty="0">
                <a:solidFill>
                  <a:srgbClr val="FFFFFF"/>
                </a:solidFill>
              </a:rPr>
              <a:t>world will soon be mine.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want to go there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02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SISTERS: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She dreams of going up there.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She </a:t>
            </a:r>
            <a:r>
              <a:rPr lang="en-US" sz="2800" b="1" dirty="0">
                <a:solidFill>
                  <a:schemeClr val="bg1"/>
                </a:solidFill>
              </a:rPr>
              <a:t>really cannot wait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to </a:t>
            </a:r>
            <a:r>
              <a:rPr lang="en-US" sz="2800" b="1" dirty="0">
                <a:solidFill>
                  <a:schemeClr val="bg1"/>
                </a:solidFill>
              </a:rPr>
              <a:t>see the world above her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before </a:t>
            </a:r>
            <a:r>
              <a:rPr lang="en-US" sz="2800" b="1" dirty="0">
                <a:solidFill>
                  <a:schemeClr val="bg1"/>
                </a:solidFill>
              </a:rPr>
              <a:t>it is too late.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1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WELCOME TO THE OCEAN WORLD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874560"/>
            <a:ext cx="1714500" cy="242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396446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 wishes she could travel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see the world up there.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She’s heard that stars shine brightly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music fills the air.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396446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She’d like to go much sooner,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not </a:t>
            </a:r>
            <a:r>
              <a:rPr lang="en-US" sz="2800" b="1" dirty="0">
                <a:solidFill>
                  <a:srgbClr val="FFFFFF"/>
                </a:solidFill>
              </a:rPr>
              <a:t>wait till she’s fifteen.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 all sounds so exciting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  <a:endParaRPr lang="en-US" sz="2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these </a:t>
            </a:r>
            <a:r>
              <a:rPr lang="en-US" sz="2800" b="1" dirty="0">
                <a:solidFill>
                  <a:srgbClr val="FFFFFF"/>
                </a:solidFill>
              </a:rPr>
              <a:t>things she’s never seen.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want to go </a:t>
            </a:r>
            <a:r>
              <a:rPr lang="en-US" sz="2800" b="1" dirty="0" smtClean="0">
                <a:solidFill>
                  <a:srgbClr val="FFFFFF"/>
                </a:solidFill>
              </a:rPr>
              <a:t>there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want to go </a:t>
            </a:r>
            <a:r>
              <a:rPr lang="en-US" sz="2800" b="1" dirty="0" smtClean="0">
                <a:solidFill>
                  <a:srgbClr val="FFFFFF"/>
                </a:solidFill>
              </a:rPr>
              <a:t>there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3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1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4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HAVE YOU </a:t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IN MY ARMS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4" y="3430588"/>
            <a:ext cx="21014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7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355046"/>
            <a:ext cx="68722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have you in my arms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but </a:t>
            </a:r>
            <a:r>
              <a:rPr lang="en-US" sz="2800" b="1" dirty="0">
                <a:solidFill>
                  <a:srgbClr val="FFFFFF"/>
                </a:solidFill>
              </a:rPr>
              <a:t>you don’t know me –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 </a:t>
            </a:r>
            <a:r>
              <a:rPr lang="en-US" sz="2800" b="1" dirty="0">
                <a:solidFill>
                  <a:srgbClr val="FFFFFF"/>
                </a:solidFill>
              </a:rPr>
              <a:t>mermaid with no legs and a tail.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But if you wake, it just won’t work –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you’re </a:t>
            </a:r>
            <a:r>
              <a:rPr lang="en-US" sz="2800" b="1" dirty="0">
                <a:solidFill>
                  <a:srgbClr val="FFFFFF"/>
                </a:solidFill>
              </a:rPr>
              <a:t>human.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My </a:t>
            </a:r>
            <a:r>
              <a:rPr lang="en-US" sz="2800" b="1" dirty="0">
                <a:solidFill>
                  <a:srgbClr val="FFFFFF"/>
                </a:solidFill>
              </a:rPr>
              <a:t>search for love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is </a:t>
            </a:r>
            <a:r>
              <a:rPr lang="en-US" sz="2800" b="1" dirty="0">
                <a:solidFill>
                  <a:srgbClr val="FFFFFF"/>
                </a:solidFill>
              </a:rPr>
              <a:t>one that’s doomed to fail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0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355046"/>
            <a:ext cx="68722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It’s daybreak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land is here before us,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we’ve </a:t>
            </a:r>
            <a:r>
              <a:rPr lang="en-US" sz="2800" b="1" dirty="0">
                <a:solidFill>
                  <a:srgbClr val="FFFFFF"/>
                </a:solidFill>
              </a:rPr>
              <a:t>reached a place of safety,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but </a:t>
            </a:r>
            <a:r>
              <a:rPr lang="en-US" sz="2800" b="1" dirty="0">
                <a:solidFill>
                  <a:srgbClr val="FFFFFF"/>
                </a:solidFill>
              </a:rPr>
              <a:t>I must go.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I’ll </a:t>
            </a:r>
            <a:r>
              <a:rPr lang="en-US" sz="2800" b="1" dirty="0">
                <a:solidFill>
                  <a:srgbClr val="FFFFFF"/>
                </a:solidFill>
              </a:rPr>
              <a:t>leave you on the sand,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beside </a:t>
            </a:r>
            <a:r>
              <a:rPr lang="en-US" sz="2800" b="1" dirty="0">
                <a:solidFill>
                  <a:srgbClr val="FFFFFF"/>
                </a:solidFill>
              </a:rPr>
              <a:t>the ocean.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How </a:t>
            </a:r>
            <a:r>
              <a:rPr lang="en-US" sz="2800" b="1" dirty="0">
                <a:solidFill>
                  <a:srgbClr val="FFFFFF"/>
                </a:solidFill>
              </a:rPr>
              <a:t>you were rescued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you </a:t>
            </a:r>
            <a:r>
              <a:rPr lang="en-US" sz="2800" b="1" dirty="0">
                <a:solidFill>
                  <a:srgbClr val="FFFFFF"/>
                </a:solidFill>
              </a:rPr>
              <a:t>will never know.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7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7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875746"/>
            <a:ext cx="6872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 heart is torn,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I </a:t>
            </a:r>
            <a:r>
              <a:rPr lang="en-US" sz="2800" b="1" dirty="0">
                <a:solidFill>
                  <a:srgbClr val="FFFFFF"/>
                </a:solidFill>
              </a:rPr>
              <a:t>think that he could love me,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but </a:t>
            </a:r>
            <a:r>
              <a:rPr lang="en-US" sz="2800" b="1" dirty="0">
                <a:solidFill>
                  <a:srgbClr val="FFFFFF"/>
                </a:solidFill>
              </a:rPr>
              <a:t>now I </a:t>
            </a:r>
            <a:r>
              <a:rPr lang="en-US" sz="2800" b="1" dirty="0" err="1">
                <a:solidFill>
                  <a:srgbClr val="FFFFFF"/>
                </a:solidFill>
              </a:rPr>
              <a:t>realise</a:t>
            </a:r>
            <a:r>
              <a:rPr lang="en-US" sz="2800" b="1" dirty="0">
                <a:solidFill>
                  <a:srgbClr val="FFFFFF"/>
                </a:solidFill>
              </a:rPr>
              <a:t> it’s a dream.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How could a human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learn </a:t>
            </a:r>
            <a:r>
              <a:rPr lang="en-US" sz="2800" b="1" dirty="0">
                <a:solidFill>
                  <a:srgbClr val="FFFFFF"/>
                </a:solidFill>
              </a:rPr>
              <a:t>to love a mermaid?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My </a:t>
            </a:r>
            <a:r>
              <a:rPr lang="en-US" sz="2800" b="1" dirty="0">
                <a:solidFill>
                  <a:srgbClr val="FFFFFF"/>
                </a:solidFill>
              </a:rPr>
              <a:t>quest is not as easy as it seems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712913" y="1355046"/>
            <a:ext cx="57165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It’s daybreak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>
                <a:solidFill>
                  <a:srgbClr val="FFFFFF"/>
                </a:solidFill>
              </a:rPr>
              <a:t>land is here before us,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we’ve reached a place of safety,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but </a:t>
            </a:r>
            <a:r>
              <a:rPr lang="en-US" sz="2800" b="1" dirty="0">
                <a:solidFill>
                  <a:srgbClr val="FFFFFF"/>
                </a:solidFill>
              </a:rPr>
              <a:t>I must leave </a:t>
            </a:r>
            <a:endParaRPr lang="en-US" sz="2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>
                <a:solidFill>
                  <a:srgbClr val="FFFFFF"/>
                </a:solidFill>
              </a:rPr>
              <a:t>find some way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that </a:t>
            </a:r>
            <a:r>
              <a:rPr lang="en-US" sz="2800" b="1" dirty="0">
                <a:solidFill>
                  <a:srgbClr val="FFFFFF"/>
                </a:solidFill>
              </a:rPr>
              <a:t>we can be together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 has to happen.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must just believe.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0530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Welcome to the ocean world.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It’s </a:t>
            </a:r>
            <a:r>
              <a:rPr lang="en-US" sz="2800" b="1" dirty="0">
                <a:solidFill>
                  <a:schemeClr val="bg1"/>
                </a:solidFill>
              </a:rPr>
              <a:t>a world of delight,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a </a:t>
            </a:r>
            <a:r>
              <a:rPr lang="en-US" sz="2800" b="1" dirty="0">
                <a:solidFill>
                  <a:schemeClr val="bg1"/>
                </a:solidFill>
              </a:rPr>
              <a:t>wonderful sight!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You can see all the fish and mammals;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you’ll </a:t>
            </a:r>
            <a:r>
              <a:rPr lang="en-US" sz="2800" b="1" dirty="0">
                <a:solidFill>
                  <a:schemeClr val="bg1"/>
                </a:solidFill>
              </a:rPr>
              <a:t>wish that you could go there.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9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5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THIS POTION WILL GIVE YOU LEGS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0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901146"/>
            <a:ext cx="6872287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SEA WITCH: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This potion will give you legs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but </a:t>
            </a:r>
            <a:r>
              <a:rPr lang="en-US" sz="2800" b="1" dirty="0">
                <a:solidFill>
                  <a:srgbClr val="FFFFFF"/>
                </a:solidFill>
              </a:rPr>
              <a:t>nevermore will you sing or talk;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every step you </a:t>
            </a:r>
            <a:r>
              <a:rPr lang="en-US" sz="2800" b="1" dirty="0" smtClean="0">
                <a:solidFill>
                  <a:srgbClr val="FFFFFF"/>
                </a:solidFill>
              </a:rPr>
              <a:t>take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will </a:t>
            </a:r>
            <a:r>
              <a:rPr lang="en-US" sz="2800" b="1" dirty="0">
                <a:solidFill>
                  <a:srgbClr val="FFFFFF"/>
                </a:solidFill>
              </a:rPr>
              <a:t>cause you pain when you walk.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Are you willing to do this?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901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If </a:t>
            </a:r>
            <a:r>
              <a:rPr lang="en-US" sz="2800" b="1" dirty="0">
                <a:solidFill>
                  <a:srgbClr val="FFFFFF"/>
                </a:solidFill>
              </a:rPr>
              <a:t>he marries someone new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if </a:t>
            </a:r>
            <a:r>
              <a:rPr lang="en-US" sz="2800" b="1" dirty="0">
                <a:solidFill>
                  <a:srgbClr val="FFFFFF"/>
                </a:solidFill>
              </a:rPr>
              <a:t>you’re unable to see this through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you </a:t>
            </a:r>
            <a:r>
              <a:rPr lang="en-US" sz="2800" b="1" dirty="0">
                <a:solidFill>
                  <a:srgbClr val="FFFFFF"/>
                </a:solidFill>
              </a:rPr>
              <a:t>will disappear,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you’ll </a:t>
            </a:r>
            <a:r>
              <a:rPr lang="en-US" sz="2800" b="1" dirty="0">
                <a:solidFill>
                  <a:srgbClr val="FFFFFF"/>
                </a:solidFill>
              </a:rPr>
              <a:t>be neither on land or on sea.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Are </a:t>
            </a:r>
            <a:r>
              <a:rPr lang="en-US" sz="2800" b="1" dirty="0">
                <a:solidFill>
                  <a:srgbClr val="FFFFFF"/>
                </a:solidFill>
              </a:rPr>
              <a:t>you able to do this?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4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6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CAN’T DO THIS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621746"/>
            <a:ext cx="6872287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can’t do this</a:t>
            </a:r>
            <a:r>
              <a:rPr lang="en-US" sz="2800" b="1" dirty="0" smtClean="0">
                <a:solidFill>
                  <a:srgbClr val="FFFFFF"/>
                </a:solidFill>
              </a:rPr>
              <a:t>; I </a:t>
            </a:r>
            <a:r>
              <a:rPr lang="en-US" sz="2800" b="1" dirty="0">
                <a:solidFill>
                  <a:srgbClr val="FFFFFF"/>
                </a:solidFill>
              </a:rPr>
              <a:t>love him too much,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so </a:t>
            </a:r>
            <a:r>
              <a:rPr lang="en-US" sz="2800" b="1" dirty="0">
                <a:solidFill>
                  <a:srgbClr val="FFFFFF"/>
                </a:solidFill>
              </a:rPr>
              <a:t>I’ll throw away the knife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set him free.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can’t stay here once he marries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but </a:t>
            </a:r>
            <a:r>
              <a:rPr lang="en-US" sz="2800" b="1" dirty="0">
                <a:solidFill>
                  <a:srgbClr val="FFFFFF"/>
                </a:solidFill>
              </a:rPr>
              <a:t>neither can I go back to the sea.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This </a:t>
            </a:r>
            <a:r>
              <a:rPr lang="en-US" sz="2800" b="1" dirty="0">
                <a:solidFill>
                  <a:srgbClr val="FFFFFF"/>
                </a:solidFill>
              </a:rPr>
              <a:t>was never meant to be.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2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621746"/>
            <a:ext cx="71643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PRINCE: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I’m so happy</a:t>
            </a:r>
            <a:r>
              <a:rPr lang="en-US" sz="2800" b="1" dirty="0" smtClean="0">
                <a:solidFill>
                  <a:schemeClr val="bg1"/>
                </a:solidFill>
              </a:rPr>
              <a:t>, I’m </a:t>
            </a:r>
            <a:r>
              <a:rPr lang="en-US" sz="2800" b="1" dirty="0">
                <a:solidFill>
                  <a:schemeClr val="bg1"/>
                </a:solidFill>
              </a:rPr>
              <a:t>being married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to </a:t>
            </a:r>
            <a:r>
              <a:rPr lang="en-US" sz="2800" b="1" dirty="0">
                <a:solidFill>
                  <a:schemeClr val="bg1"/>
                </a:solidFill>
              </a:rPr>
              <a:t>the girl who saved my life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down </a:t>
            </a:r>
            <a:r>
              <a:rPr lang="en-US" sz="2800" b="1" dirty="0">
                <a:solidFill>
                  <a:schemeClr val="bg1"/>
                </a:solidFill>
              </a:rPr>
              <a:t>by the </a:t>
            </a:r>
            <a:r>
              <a:rPr lang="en-US" sz="2800" b="1" dirty="0" smtClean="0">
                <a:solidFill>
                  <a:schemeClr val="bg1"/>
                </a:solidFill>
              </a:rPr>
              <a:t>sea.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But </a:t>
            </a:r>
            <a:r>
              <a:rPr lang="en-US" sz="2800" b="1" dirty="0">
                <a:solidFill>
                  <a:schemeClr val="bg1"/>
                </a:solidFill>
              </a:rPr>
              <a:t>I wonder where the girl is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who </a:t>
            </a:r>
            <a:r>
              <a:rPr lang="en-US" sz="2800" b="1" dirty="0">
                <a:solidFill>
                  <a:schemeClr val="bg1"/>
                </a:solidFill>
              </a:rPr>
              <a:t>never spoke a single word to me;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it </a:t>
            </a:r>
            <a:r>
              <a:rPr lang="en-US" sz="2800" b="1" dirty="0">
                <a:solidFill>
                  <a:schemeClr val="bg1"/>
                </a:solidFill>
              </a:rPr>
              <a:t>remains a mystery.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2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6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203240"/>
            <a:ext cx="5415230" cy="2677656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7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DOWN, DOWN AT THE BOTTOM OF THE SEA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993730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89678"/>
            <a:ext cx="1816100" cy="2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85913" y="2028146"/>
            <a:ext cx="5983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Welcome to the ocean world.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There </a:t>
            </a:r>
            <a:r>
              <a:rPr lang="en-US" sz="2800" b="1" dirty="0">
                <a:solidFill>
                  <a:srgbClr val="FFFFFF"/>
                </a:solidFill>
              </a:rPr>
              <a:t>are blue whales and sharks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undersea parks.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You </a:t>
            </a:r>
            <a:r>
              <a:rPr lang="en-US" sz="2800" b="1" dirty="0">
                <a:solidFill>
                  <a:srgbClr val="FFFFFF"/>
                </a:solidFill>
              </a:rPr>
              <a:t>can swim by a reef,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get </a:t>
            </a:r>
            <a:r>
              <a:rPr lang="en-US" sz="2800" b="1" dirty="0">
                <a:solidFill>
                  <a:srgbClr val="FFFFFF"/>
                </a:solidFill>
              </a:rPr>
              <a:t>right underneath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the </a:t>
            </a:r>
            <a:r>
              <a:rPr lang="en-US" sz="2800" b="1" dirty="0">
                <a:solidFill>
                  <a:srgbClr val="FFFFFF"/>
                </a:solidFill>
              </a:rPr>
              <a:t>surface of things.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355046"/>
            <a:ext cx="44592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Blow out your bubbles,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waggle </a:t>
            </a:r>
            <a:r>
              <a:rPr lang="en-US" sz="2800" b="1" dirty="0">
                <a:solidFill>
                  <a:srgbClr val="FFFFFF"/>
                </a:solidFill>
              </a:rPr>
              <a:t>your tail.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Don’t </a:t>
            </a:r>
            <a:r>
              <a:rPr lang="en-US" sz="2800" b="1" dirty="0">
                <a:solidFill>
                  <a:srgbClr val="FFFFFF"/>
                </a:solidFill>
              </a:rPr>
              <a:t>make any trouble,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</a:t>
            </a:r>
            <a:r>
              <a:rPr lang="en-US" sz="2800" b="1" dirty="0" err="1">
                <a:solidFill>
                  <a:srgbClr val="FFFFFF"/>
                </a:solidFill>
              </a:rPr>
              <a:t>gotta</a:t>
            </a:r>
            <a:r>
              <a:rPr lang="en-US" sz="2800" b="1" dirty="0">
                <a:solidFill>
                  <a:srgbClr val="FFFFFF"/>
                </a:solidFill>
              </a:rPr>
              <a:t> sail!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‘Cause this is a day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that’s </a:t>
            </a:r>
            <a:r>
              <a:rPr lang="en-US" sz="2800" b="1" dirty="0">
                <a:solidFill>
                  <a:srgbClr val="FFFFFF"/>
                </a:solidFill>
              </a:rPr>
              <a:t>groovy and cool;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all </a:t>
            </a:r>
            <a:r>
              <a:rPr lang="en-US" sz="2800" b="1" dirty="0">
                <a:solidFill>
                  <a:srgbClr val="FFFFFF"/>
                </a:solidFill>
              </a:rPr>
              <a:t>the little Sea kids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</a:t>
            </a:r>
            <a:r>
              <a:rPr lang="en-US" sz="2800" b="1" dirty="0" err="1" smtClean="0">
                <a:solidFill>
                  <a:srgbClr val="FFFFFF"/>
                </a:solidFill>
              </a:rPr>
              <a:t>goin</a:t>
            </a:r>
            <a:r>
              <a:rPr lang="en-US" sz="2800" b="1" dirty="0">
                <a:solidFill>
                  <a:srgbClr val="FFFFFF"/>
                </a:solidFill>
              </a:rPr>
              <a:t>’ back to school!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4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355046"/>
            <a:ext cx="47005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Hey, Katie Blowfish,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go, </a:t>
            </a:r>
            <a:r>
              <a:rPr lang="en-US" sz="2800" b="1" dirty="0">
                <a:solidFill>
                  <a:srgbClr val="FFFFFF"/>
                </a:solidFill>
              </a:rPr>
              <a:t>get in line</a:t>
            </a:r>
            <a:r>
              <a:rPr lang="en-US" sz="2800" b="1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>
                <a:solidFill>
                  <a:srgbClr val="FFFFFF"/>
                </a:solidFill>
              </a:rPr>
              <a:t>you, Stella Starfish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you’re </a:t>
            </a:r>
            <a:r>
              <a:rPr lang="en-US" sz="2800" b="1" dirty="0" err="1">
                <a:solidFill>
                  <a:srgbClr val="FFFFFF"/>
                </a:solidFill>
              </a:rPr>
              <a:t>lookin</a:t>
            </a:r>
            <a:r>
              <a:rPr lang="en-US" sz="2800" b="1" dirty="0">
                <a:solidFill>
                  <a:srgbClr val="FFFFFF"/>
                </a:solidFill>
              </a:rPr>
              <a:t>’ just fine</a:t>
            </a:r>
            <a:r>
              <a:rPr lang="en-US" sz="2800" b="1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Ebenezer </a:t>
            </a:r>
            <a:r>
              <a:rPr lang="en-US" sz="2800" b="1" dirty="0">
                <a:solidFill>
                  <a:srgbClr val="FFFFFF"/>
                </a:solidFill>
              </a:rPr>
              <a:t>Sea Slug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don’t </a:t>
            </a:r>
            <a:r>
              <a:rPr lang="en-US" sz="2800" b="1" dirty="0">
                <a:solidFill>
                  <a:srgbClr val="FFFFFF"/>
                </a:solidFill>
              </a:rPr>
              <a:t>be a fool</a:t>
            </a:r>
            <a:r>
              <a:rPr lang="en-US" sz="2800" b="1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Time </a:t>
            </a:r>
            <a:r>
              <a:rPr lang="en-US" sz="2800" b="1" dirty="0">
                <a:solidFill>
                  <a:srgbClr val="FFFFFF"/>
                </a:solidFill>
              </a:rPr>
              <a:t>for all us sea </a:t>
            </a:r>
            <a:r>
              <a:rPr lang="en-US" sz="2800" b="1" dirty="0" smtClean="0">
                <a:solidFill>
                  <a:srgbClr val="FFFFFF"/>
                </a:solidFill>
              </a:rPr>
              <a:t>kids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to </a:t>
            </a:r>
            <a:r>
              <a:rPr lang="en-US" sz="2800" b="1" dirty="0">
                <a:solidFill>
                  <a:srgbClr val="FFFFFF"/>
                </a:solidFill>
              </a:rPr>
              <a:t>go back to school!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Oliver Oyster,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finish </a:t>
            </a:r>
            <a:r>
              <a:rPr lang="en-US" sz="2800" b="1" dirty="0">
                <a:solidFill>
                  <a:srgbClr val="FFFFFF"/>
                </a:solidFill>
              </a:rPr>
              <a:t>your </a:t>
            </a:r>
            <a:r>
              <a:rPr lang="en-US" sz="2800" b="1" dirty="0" smtClean="0">
                <a:solidFill>
                  <a:srgbClr val="FFFFFF"/>
                </a:solidFill>
              </a:rPr>
              <a:t>tea.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Tell </a:t>
            </a:r>
            <a:r>
              <a:rPr lang="en-US" sz="2800" b="1" dirty="0">
                <a:solidFill>
                  <a:srgbClr val="FFFFFF"/>
                </a:solidFill>
              </a:rPr>
              <a:t>us who our teacher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is </a:t>
            </a:r>
            <a:r>
              <a:rPr lang="en-US" sz="2800" b="1" dirty="0">
                <a:solidFill>
                  <a:srgbClr val="FFFFFF"/>
                </a:solidFill>
              </a:rPr>
              <a:t>going to </a:t>
            </a:r>
            <a:r>
              <a:rPr lang="en-US" sz="2800" b="1" dirty="0" smtClean="0">
                <a:solidFill>
                  <a:srgbClr val="FFFFFF"/>
                </a:solidFill>
              </a:rPr>
              <a:t>be.</a:t>
            </a:r>
            <a:endParaRPr lang="en-US" sz="2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We </a:t>
            </a:r>
            <a:r>
              <a:rPr lang="en-US" sz="2800" b="1" dirty="0">
                <a:solidFill>
                  <a:srgbClr val="FFFFFF"/>
                </a:solidFill>
              </a:rPr>
              <a:t>will all work hard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for </a:t>
            </a:r>
            <a:r>
              <a:rPr lang="en-US" sz="2800" b="1" dirty="0">
                <a:solidFill>
                  <a:srgbClr val="FFFFFF"/>
                </a:solidFill>
              </a:rPr>
              <a:t>someone we like,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‘cause it’s time for </a:t>
            </a:r>
            <a:r>
              <a:rPr lang="en-US" sz="2800" b="1" dirty="0" smtClean="0">
                <a:solidFill>
                  <a:srgbClr val="FFFFFF"/>
                </a:solidFill>
              </a:rPr>
              <a:t>school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for </a:t>
            </a:r>
            <a:r>
              <a:rPr lang="en-US" sz="2800" b="1" dirty="0">
                <a:solidFill>
                  <a:srgbClr val="FFFFFF"/>
                </a:solidFill>
              </a:rPr>
              <a:t>marlin, bream and pike.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Down, down, down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at </a:t>
            </a:r>
            <a:r>
              <a:rPr lang="en-US" sz="2800" b="1" dirty="0">
                <a:solidFill>
                  <a:srgbClr val="FFFFFF"/>
                </a:solidFill>
              </a:rPr>
              <a:t>the bottom of the sea,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way </a:t>
            </a:r>
            <a:r>
              <a:rPr lang="en-US" sz="2800" b="1" dirty="0">
                <a:solidFill>
                  <a:srgbClr val="FFFFFF"/>
                </a:solidFill>
              </a:rPr>
              <a:t>down here,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have to agree: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action,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fun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than </a:t>
            </a:r>
            <a:r>
              <a:rPr lang="en-US" sz="2800" b="1" dirty="0">
                <a:solidFill>
                  <a:srgbClr val="FFFFFF"/>
                </a:solidFill>
              </a:rPr>
              <a:t>all those land lovers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under </a:t>
            </a:r>
            <a:r>
              <a:rPr lang="en-US" sz="2800" b="1" dirty="0">
                <a:solidFill>
                  <a:srgbClr val="FFFFFF"/>
                </a:solidFill>
              </a:rPr>
              <a:t>the sun!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0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1634446"/>
            <a:ext cx="8318500" cy="358251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OLIVER OYSTER:</a:t>
            </a:r>
            <a:endParaRPr lang="en-US" sz="2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Ahem, ahem, it gives me great pleasure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 announce </a:t>
            </a:r>
            <a:r>
              <a:rPr lang="en-US" sz="2800" dirty="0">
                <a:solidFill>
                  <a:schemeClr val="bg1"/>
                </a:solidFill>
              </a:rPr>
              <a:t>the name of our new teacher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here </a:t>
            </a:r>
            <a:r>
              <a:rPr lang="en-US" sz="2800" dirty="0">
                <a:solidFill>
                  <a:schemeClr val="bg1"/>
                </a:solidFill>
              </a:rPr>
              <a:t>at the school of fish.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name of our new teacher is...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…MARINA, THE LITTLE MERMAID!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8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101046"/>
            <a:ext cx="6872287" cy="465973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thought I’d never see you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or my home ‘</a:t>
            </a:r>
            <a:r>
              <a:rPr lang="en-US" sz="2800" b="1" dirty="0" err="1" smtClean="0">
                <a:solidFill>
                  <a:srgbClr val="FFFFFF"/>
                </a:solidFill>
              </a:rPr>
              <a:t>neath</a:t>
            </a:r>
            <a:r>
              <a:rPr lang="en-US" sz="2800" b="1" dirty="0" smtClean="0">
                <a:solidFill>
                  <a:srgbClr val="FFFFFF"/>
                </a:solidFill>
              </a:rPr>
              <a:t> the sea.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 land above was never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 place where I could be.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 Sea King let me come back,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gave me a chance to live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but I must do the right things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I must learn to give.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138253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‘Cause I’m a mermaid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who lives beneath the sea.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 Spirit of the Air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is all I want to be.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7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8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85913" y="2396446"/>
            <a:ext cx="61864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No-one is sure what is down there.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Mermaids </a:t>
            </a:r>
            <a:r>
              <a:rPr lang="en-US" sz="2800" b="1" dirty="0">
                <a:solidFill>
                  <a:srgbClr val="FFFFFF"/>
                </a:solidFill>
              </a:rPr>
              <a:t>and kings of the sea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Cities </a:t>
            </a:r>
            <a:r>
              <a:rPr lang="en-US" sz="2800" b="1" dirty="0">
                <a:solidFill>
                  <a:srgbClr val="FFFFFF"/>
                </a:solidFill>
              </a:rPr>
              <a:t>are lost in the waters.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Where </a:t>
            </a:r>
            <a:r>
              <a:rPr lang="en-US" sz="2800" b="1" dirty="0">
                <a:solidFill>
                  <a:srgbClr val="FFFFFF"/>
                </a:solidFill>
              </a:rPr>
              <a:t>can they be?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Down, down, down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at </a:t>
            </a:r>
            <a:r>
              <a:rPr lang="en-US" sz="2800" b="1" dirty="0">
                <a:solidFill>
                  <a:srgbClr val="FFFFFF"/>
                </a:solidFill>
              </a:rPr>
              <a:t>the bottom of the sea,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way </a:t>
            </a:r>
            <a:r>
              <a:rPr lang="en-US" sz="2800" b="1" dirty="0">
                <a:solidFill>
                  <a:srgbClr val="FFFFFF"/>
                </a:solidFill>
              </a:rPr>
              <a:t>down here,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have to agree: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action,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fun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than </a:t>
            </a:r>
            <a:r>
              <a:rPr lang="en-US" sz="2800" b="1" dirty="0">
                <a:solidFill>
                  <a:srgbClr val="FFFFFF"/>
                </a:solidFill>
              </a:rPr>
              <a:t>all those land lovers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under </a:t>
            </a:r>
            <a:r>
              <a:rPr lang="en-US" sz="2800" b="1" dirty="0">
                <a:solidFill>
                  <a:srgbClr val="FFFFFF"/>
                </a:solidFill>
              </a:rPr>
              <a:t>the sun!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Down, down, down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at </a:t>
            </a:r>
            <a:r>
              <a:rPr lang="en-US" sz="2800" b="1" dirty="0">
                <a:solidFill>
                  <a:srgbClr val="FFFFFF"/>
                </a:solidFill>
              </a:rPr>
              <a:t>the bottom of the sea,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way </a:t>
            </a:r>
            <a:r>
              <a:rPr lang="en-US" sz="2800" b="1" dirty="0">
                <a:solidFill>
                  <a:srgbClr val="FFFFFF"/>
                </a:solidFill>
              </a:rPr>
              <a:t>down here,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have to agree: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action,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fun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than </a:t>
            </a:r>
            <a:r>
              <a:rPr lang="en-US" sz="2800" b="1" dirty="0">
                <a:solidFill>
                  <a:srgbClr val="FFFFFF"/>
                </a:solidFill>
              </a:rPr>
              <a:t>all those land lovers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under </a:t>
            </a:r>
            <a:r>
              <a:rPr lang="en-US" sz="2800" b="1" dirty="0">
                <a:solidFill>
                  <a:srgbClr val="FFFFFF"/>
                </a:solidFill>
              </a:rPr>
              <a:t>the sun!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0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2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AT THE BOTTOM OF THE SEA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04" y="4014367"/>
            <a:ext cx="183199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5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2013" y="1875746"/>
            <a:ext cx="75453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At the bottom of the sea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the </a:t>
            </a:r>
            <a:r>
              <a:rPr lang="en-US" sz="2800" b="1" dirty="0">
                <a:solidFill>
                  <a:srgbClr val="FFFFFF"/>
                </a:solidFill>
              </a:rPr>
              <a:t>Sea King </a:t>
            </a:r>
            <a:r>
              <a:rPr lang="en-US" sz="2800" b="1" dirty="0" smtClean="0">
                <a:solidFill>
                  <a:srgbClr val="FFFFFF"/>
                </a:solidFill>
              </a:rPr>
              <a:t>rules.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There </a:t>
            </a:r>
            <a:r>
              <a:rPr lang="en-US" sz="2800" b="1" dirty="0">
                <a:solidFill>
                  <a:srgbClr val="FFFFFF"/>
                </a:solidFill>
              </a:rPr>
              <a:t>are plants, there are fish,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there </a:t>
            </a:r>
            <a:r>
              <a:rPr lang="en-US" sz="2800" b="1" dirty="0">
                <a:solidFill>
                  <a:srgbClr val="FFFFFF"/>
                </a:solidFill>
              </a:rPr>
              <a:t>are mermaid schools.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Six little mermaids live down there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the youngest one has a face so fair.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2013" y="1875746"/>
            <a:ext cx="75453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 has a tail but she has no feet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she sings like an angel;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her </a:t>
            </a:r>
            <a:r>
              <a:rPr lang="en-US" sz="2800" b="1" dirty="0">
                <a:solidFill>
                  <a:srgbClr val="FFFFFF"/>
                </a:solidFill>
              </a:rPr>
              <a:t>voice so sweet.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Skin </a:t>
            </a:r>
            <a:r>
              <a:rPr lang="en-US" sz="2800" b="1" dirty="0">
                <a:solidFill>
                  <a:srgbClr val="FFFFFF"/>
                </a:solidFill>
              </a:rPr>
              <a:t>so soft it would make you cry.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Eyes </a:t>
            </a:r>
            <a:r>
              <a:rPr lang="en-US" sz="2800" b="1" dirty="0">
                <a:solidFill>
                  <a:srgbClr val="FFFFFF"/>
                </a:solidFill>
              </a:rPr>
              <a:t>as blue as a summer sky.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1651</TotalTime>
  <Words>1288</Words>
  <Application>Microsoft Macintosh PowerPoint</Application>
  <PresentationFormat>On-screen Show (4:3)</PresentationFormat>
  <Paragraphs>207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THE LITTLE MERMAID  Songs</vt:lpstr>
      <vt:lpstr>SONG 1  WELCOME TO THE OCEAN WORLD</vt:lpstr>
      <vt:lpstr>PowerPoint Presentation</vt:lpstr>
      <vt:lpstr>PowerPoint Presentation</vt:lpstr>
      <vt:lpstr>PowerPoint Presentation</vt:lpstr>
      <vt:lpstr>PowerPoint Presentation</vt:lpstr>
      <vt:lpstr>SONG 2  AT THE BOTTOM OF THE SEA</vt:lpstr>
      <vt:lpstr>PowerPoint Presentation</vt:lpstr>
      <vt:lpstr>PowerPoint Presentation</vt:lpstr>
      <vt:lpstr>PowerPoint Presentation</vt:lpstr>
      <vt:lpstr>PowerPoint Presentation</vt:lpstr>
      <vt:lpstr>SONG 3  I WISH THAT I COULD 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4  I HAVE YOU  IN MY ARMS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5  THIS POTION WILL GIVE YOU LEGS</vt:lpstr>
      <vt:lpstr>PowerPoint Presentation</vt:lpstr>
      <vt:lpstr>PowerPoint Presentation</vt:lpstr>
      <vt:lpstr>PowerPoint Presentation</vt:lpstr>
      <vt:lpstr>SONG 6  I CAN’T DO THIS</vt:lpstr>
      <vt:lpstr>PowerPoint Presentation</vt:lpstr>
      <vt:lpstr>PowerPoint Presentation</vt:lpstr>
      <vt:lpstr>PowerPoint Presentation</vt:lpstr>
      <vt:lpstr>SONG 7  DOWN, DOWN AT THE BOTTOM OF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Paul Hughes</cp:lastModifiedBy>
  <cp:revision>117</cp:revision>
  <cp:lastPrinted>2014-03-03T10:35:07Z</cp:lastPrinted>
  <dcterms:created xsi:type="dcterms:W3CDTF">2010-04-12T23:12:02Z</dcterms:created>
  <dcterms:modified xsi:type="dcterms:W3CDTF">2015-03-26T15:07:01Z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