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5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257" r:id="rId10"/>
    <p:sldId id="258" r:id="rId11"/>
    <p:sldId id="259" r:id="rId12"/>
    <p:sldId id="280" r:id="rId13"/>
    <p:sldId id="281" r:id="rId14"/>
    <p:sldId id="282" r:id="rId15"/>
    <p:sldId id="286" r:id="rId16"/>
    <p:sldId id="284" r:id="rId17"/>
    <p:sldId id="283" r:id="rId18"/>
    <p:sldId id="287" r:id="rId19"/>
    <p:sldId id="288" r:id="rId20"/>
    <p:sldId id="285" r:id="rId21"/>
    <p:sldId id="289" r:id="rId22"/>
    <p:sldId id="290" r:id="rId23"/>
    <p:sldId id="279" r:id="rId24"/>
    <p:sldId id="296" r:id="rId25"/>
    <p:sldId id="304" r:id="rId26"/>
    <p:sldId id="310" r:id="rId27"/>
    <p:sldId id="305" r:id="rId28"/>
    <p:sldId id="311" r:id="rId29"/>
    <p:sldId id="306" r:id="rId30"/>
    <p:sldId id="312" r:id="rId31"/>
    <p:sldId id="307" r:id="rId32"/>
    <p:sldId id="313" r:id="rId33"/>
    <p:sldId id="308" r:id="rId34"/>
    <p:sldId id="314" r:id="rId35"/>
    <p:sldId id="309" r:id="rId36"/>
    <p:sldId id="315" r:id="rId37"/>
    <p:sldId id="316" r:id="rId38"/>
    <p:sldId id="317" r:id="rId39"/>
    <p:sldId id="318" r:id="rId40"/>
    <p:sldId id="319" r:id="rId41"/>
    <p:sldId id="320" r:id="rId42"/>
    <p:sldId id="322" r:id="rId43"/>
    <p:sldId id="291" r:id="rId44"/>
    <p:sldId id="292" r:id="rId45"/>
    <p:sldId id="293" r:id="rId46"/>
    <p:sldId id="294" r:id="rId47"/>
    <p:sldId id="295" r:id="rId48"/>
    <p:sldId id="323" r:id="rId49"/>
    <p:sldId id="324" r:id="rId50"/>
    <p:sldId id="325" r:id="rId51"/>
    <p:sldId id="460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372" r:id="rId99"/>
    <p:sldId id="373" r:id="rId100"/>
    <p:sldId id="374" r:id="rId101"/>
    <p:sldId id="375" r:id="rId102"/>
    <p:sldId id="376" r:id="rId103"/>
    <p:sldId id="377" r:id="rId104"/>
    <p:sldId id="378" r:id="rId105"/>
    <p:sldId id="379" r:id="rId106"/>
    <p:sldId id="380" r:id="rId107"/>
    <p:sldId id="381" r:id="rId108"/>
    <p:sldId id="382" r:id="rId109"/>
    <p:sldId id="383" r:id="rId110"/>
    <p:sldId id="384" r:id="rId111"/>
    <p:sldId id="385" r:id="rId112"/>
    <p:sldId id="387" r:id="rId113"/>
    <p:sldId id="388" r:id="rId114"/>
    <p:sldId id="390" r:id="rId115"/>
    <p:sldId id="389" r:id="rId116"/>
    <p:sldId id="391" r:id="rId117"/>
    <p:sldId id="392" r:id="rId118"/>
    <p:sldId id="393" r:id="rId119"/>
    <p:sldId id="394" r:id="rId120"/>
    <p:sldId id="395" r:id="rId121"/>
    <p:sldId id="396" r:id="rId122"/>
    <p:sldId id="397" r:id="rId123"/>
    <p:sldId id="398" r:id="rId124"/>
    <p:sldId id="399" r:id="rId125"/>
    <p:sldId id="400" r:id="rId126"/>
    <p:sldId id="401" r:id="rId127"/>
    <p:sldId id="402" r:id="rId128"/>
    <p:sldId id="403" r:id="rId129"/>
    <p:sldId id="404" r:id="rId130"/>
    <p:sldId id="405" r:id="rId131"/>
    <p:sldId id="406" r:id="rId132"/>
    <p:sldId id="407" r:id="rId133"/>
    <p:sldId id="408" r:id="rId134"/>
    <p:sldId id="409" r:id="rId135"/>
    <p:sldId id="410" r:id="rId136"/>
    <p:sldId id="411" r:id="rId137"/>
    <p:sldId id="412" r:id="rId138"/>
    <p:sldId id="413" r:id="rId139"/>
    <p:sldId id="414" r:id="rId140"/>
    <p:sldId id="415" r:id="rId141"/>
    <p:sldId id="416" r:id="rId142"/>
    <p:sldId id="417" r:id="rId143"/>
    <p:sldId id="418" r:id="rId144"/>
    <p:sldId id="419" r:id="rId145"/>
    <p:sldId id="420" r:id="rId146"/>
    <p:sldId id="421" r:id="rId147"/>
    <p:sldId id="422" r:id="rId148"/>
    <p:sldId id="423" r:id="rId149"/>
    <p:sldId id="424" r:id="rId150"/>
    <p:sldId id="425" r:id="rId151"/>
    <p:sldId id="426" r:id="rId152"/>
    <p:sldId id="427" r:id="rId153"/>
    <p:sldId id="428" r:id="rId154"/>
    <p:sldId id="429" r:id="rId155"/>
    <p:sldId id="430" r:id="rId156"/>
    <p:sldId id="431" r:id="rId157"/>
    <p:sldId id="432" r:id="rId158"/>
    <p:sldId id="433" r:id="rId159"/>
    <p:sldId id="434" r:id="rId160"/>
    <p:sldId id="435" r:id="rId161"/>
    <p:sldId id="437" r:id="rId162"/>
    <p:sldId id="436" r:id="rId163"/>
    <p:sldId id="438" r:id="rId164"/>
    <p:sldId id="440" r:id="rId165"/>
    <p:sldId id="441" r:id="rId166"/>
    <p:sldId id="442" r:id="rId167"/>
    <p:sldId id="443" r:id="rId168"/>
    <p:sldId id="444" r:id="rId169"/>
    <p:sldId id="445" r:id="rId170"/>
    <p:sldId id="447" r:id="rId171"/>
    <p:sldId id="448" r:id="rId172"/>
    <p:sldId id="446" r:id="rId173"/>
    <p:sldId id="449" r:id="rId174"/>
    <p:sldId id="450" r:id="rId175"/>
    <p:sldId id="451" r:id="rId176"/>
    <p:sldId id="452" r:id="rId177"/>
    <p:sldId id="453" r:id="rId178"/>
    <p:sldId id="454" r:id="rId179"/>
    <p:sldId id="455" r:id="rId180"/>
    <p:sldId id="456" r:id="rId181"/>
    <p:sldId id="457" r:id="rId182"/>
    <p:sldId id="458" r:id="rId183"/>
    <p:sldId id="459" r:id="rId1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NGING SHERLOCK 1" id="{409D792C-B384-49C7-9F25-70892ECD71D4}">
          <p14:sldIdLst>
            <p14:sldId id="256"/>
          </p14:sldIdLst>
        </p14:section>
        <p14:section name="1. SHERLOCK'S VOICEBOX" id="{AFA8A992-C207-A544-8219-CACB77FDBFFB}">
          <p14:sldIdLst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2. DR KNICKERBOCKER" id="{63EFDBC3-C867-44A5-BBDB-F88922A77F4D}">
          <p14:sldIdLst>
            <p14:sldId id="257"/>
            <p14:sldId id="258"/>
            <p14:sldId id="259"/>
            <p14:sldId id="280"/>
            <p14:sldId id="281"/>
            <p14:sldId id="282"/>
            <p14:sldId id="286"/>
            <p14:sldId id="284"/>
            <p14:sldId id="283"/>
            <p14:sldId id="287"/>
            <p14:sldId id="288"/>
            <p14:sldId id="285"/>
            <p14:sldId id="289"/>
            <p14:sldId id="290"/>
            <p14:sldId id="279"/>
          </p14:sldIdLst>
        </p14:section>
        <p14:section name="3. THE PENGUIN SONG" id="{3DE22CEF-797F-1541-9C64-6E183BC860F7}">
          <p14:sldIdLst>
            <p14:sldId id="296"/>
            <p14:sldId id="304"/>
            <p14:sldId id="310"/>
            <p14:sldId id="305"/>
            <p14:sldId id="311"/>
            <p14:sldId id="306"/>
            <p14:sldId id="312"/>
            <p14:sldId id="307"/>
            <p14:sldId id="313"/>
            <p14:sldId id="308"/>
            <p14:sldId id="314"/>
            <p14:sldId id="309"/>
            <p14:sldId id="315"/>
            <p14:sldId id="316"/>
          </p14:sldIdLst>
        </p14:section>
        <p14:section name="4. BOA CONSTRICTOR" id="{25D06D0C-E56C-FC4D-A1EC-4290CB58077F}">
          <p14:sldIdLst>
            <p14:sldId id="317"/>
            <p14:sldId id="318"/>
            <p14:sldId id="319"/>
          </p14:sldIdLst>
        </p14:section>
        <p14:section name="5. TONY CHESTNUT" id="{EB1A8435-88FE-1748-9722-15F2733C2A69}">
          <p14:sldIdLst>
            <p14:sldId id="320"/>
            <p14:sldId id="322"/>
          </p14:sldIdLst>
        </p14:section>
        <p14:section name="6. WHO'S THAT?" id="{DE5F5C8E-5B72-4F31-9EC9-FEEABADA621D}">
          <p14:sldIdLst>
            <p14:sldId id="291"/>
            <p14:sldId id="292"/>
            <p14:sldId id="293"/>
            <p14:sldId id="294"/>
            <p14:sldId id="295"/>
          </p14:sldIdLst>
        </p14:section>
        <p14:section name="7. I HAVE LOST MY LITTLE PARTNER" id="{68BB3305-5E30-4B40-836B-64590C1AC05A}">
          <p14:sldIdLst>
            <p14:sldId id="323"/>
            <p14:sldId id="324"/>
            <p14:sldId id="325"/>
            <p14:sldId id="460"/>
            <p14:sldId id="326"/>
          </p14:sldIdLst>
        </p14:section>
        <p14:section name="8. STEPPING OUT AND STEPPING IN" id="{16878D0A-185C-C346-AE21-B831A3C12E54}">
          <p14:sldIdLst>
            <p14:sldId id="327"/>
            <p14:sldId id="328"/>
          </p14:sldIdLst>
        </p14:section>
        <p14:section name="9. NEIGHBOURS" id="{D2DF3342-B982-8F48-A5E2-2576024A44D6}">
          <p14:sldIdLst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10. JACK-IN-THE-BOX" id="{F47EE1BD-8809-8941-B051-B1F934A4EF4B}">
          <p14:sldIdLst>
            <p14:sldId id="335"/>
            <p14:sldId id="336"/>
            <p14:sldId id="337"/>
            <p14:sldId id="338"/>
          </p14:sldIdLst>
        </p14:section>
        <p14:section name="11. COME TO THE PET SHOP" id="{2C39D311-4F29-794C-B578-A2DEF3042DDC}">
          <p14:sldIdLst>
            <p14:sldId id="339"/>
            <p14:sldId id="340"/>
            <p14:sldId id="341"/>
            <p14:sldId id="342"/>
            <p14:sldId id="343"/>
          </p14:sldIdLst>
        </p14:section>
        <p14:section name="12. JAKE" id="{E3E0FD54-EB78-9B4E-B028-B891AEF44B25}">
          <p14:sldIdLst>
            <p14:sldId id="344"/>
            <p14:sldId id="345"/>
            <p14:sldId id="346"/>
          </p14:sldIdLst>
        </p14:section>
        <p14:section name="13. ROSIE" id="{B5BC0226-304B-624C-9ACE-768985E0DD58}">
          <p14:sldIdLst>
            <p14:sldId id="347"/>
            <p14:sldId id="348"/>
            <p14:sldId id="349"/>
            <p14:sldId id="350"/>
            <p14:sldId id="351"/>
          </p14:sldIdLst>
        </p14:section>
        <p14:section name="14. MIRROR, MIRROR" id="{EE19B4B4-B332-B042-BD83-394C658C0584}">
          <p14:sldIdLst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  <p14:section name="15. CLIMBING SHERLOCK" id="{A6E4BAD9-CB8B-334B-B4DA-A7C5A7138B5C}">
          <p14:sldIdLst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16. TEDDY BEAR ROCK 'N' ROLL" id="{77D368D4-F59A-6846-9303-1F3D93F9CD84}">
          <p14:sldIdLst>
            <p14:sldId id="369"/>
            <p14:sldId id="370"/>
            <p14:sldId id="371"/>
            <p14:sldId id="372"/>
            <p14:sldId id="373"/>
            <p14:sldId id="374"/>
            <p14:sldId id="375"/>
          </p14:sldIdLst>
        </p14:section>
        <p14:section name="17. THE POOR KING" id="{6BC37D7F-E595-5049-8AD9-AABDBDE9DFD0}">
          <p14:sldIdLst>
            <p14:sldId id="376"/>
            <p14:sldId id="377"/>
            <p14:sldId id="378"/>
            <p14:sldId id="379"/>
          </p14:sldIdLst>
        </p14:section>
        <p14:section name="18. RAINBOW TEA" id="{54C816B4-9360-054D-8A48-7BDF53180F51}">
          <p14:sldIdLst>
            <p14:sldId id="380"/>
            <p14:sldId id="381"/>
            <p14:sldId id="382"/>
            <p14:sldId id="383"/>
            <p14:sldId id="384"/>
          </p14:sldIdLst>
        </p14:section>
        <p14:section name="19. KEEP-FIT CALYPSO" id="{5D210E3B-0C84-3E49-B3BC-B1343E0DE537}">
          <p14:sldIdLst>
            <p14:sldId id="385"/>
            <p14:sldId id="387"/>
          </p14:sldIdLst>
        </p14:section>
        <p14:section name="20. AUTUMN LEAVES" id="{E8804F3B-753F-4248-A655-C2AD0C8CF23E}">
          <p14:sldIdLst>
            <p14:sldId id="388"/>
            <p14:sldId id="390"/>
            <p14:sldId id="389"/>
          </p14:sldIdLst>
        </p14:section>
        <p14:section name="21. FANCY DRESS PARADE" id="{FC04A303-4E1A-484B-816E-DFAEB95E1131}">
          <p14:sldIdLst>
            <p14:sldId id="391"/>
            <p14:sldId id="392"/>
            <p14:sldId id="393"/>
            <p14:sldId id="394"/>
            <p14:sldId id="395"/>
          </p14:sldIdLst>
        </p14:section>
        <p14:section name="22. MOUNTAIN SONG" id="{15B18A85-FBEA-6147-9FB0-EF4A8E704202}">
          <p14:sldIdLst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</p14:sldIdLst>
        </p14:section>
        <p14:section name="23. HOLLY THE HEDGEHOG" id="{4B3CAC19-56A2-8E4D-AAAD-6B4BA6F845B5}">
          <p14:sldIdLst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</p14:sldIdLst>
        </p14:section>
        <p14:section name="24. JACK AND THE BEANSTALK" id="{96E321F8-0E9C-8044-8641-70BD07573F75}">
          <p14:sldIdLst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</p14:sldIdLst>
        </p14:section>
        <p14:section name="25. RED RIDING RAP" id="{31BC82EB-14F5-C84A-A338-BCDA954CA027}">
          <p14:sldIdLst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  <p14:section name="26. NURSERY RHYME PICTURE BOOK" id="{C1A0DDE8-4CA5-C64C-8991-BBDDE11C3951}">
          <p14:sldIdLst>
            <p14:sldId id="434"/>
            <p14:sldId id="435"/>
            <p14:sldId id="437"/>
            <p14:sldId id="436"/>
            <p14:sldId id="438"/>
            <p14:sldId id="440"/>
            <p14:sldId id="441"/>
            <p14:sldId id="442"/>
          </p14:sldIdLst>
        </p14:section>
        <p14:section name="27. WINTERTIME" id="{19ADCAE2-2A19-B94A-A829-A654CDF81D68}">
          <p14:sldIdLst>
            <p14:sldId id="443"/>
            <p14:sldId id="444"/>
          </p14:sldIdLst>
        </p14:section>
        <p14:section name="28. NUMBERS EVERYWHERE" id="{463F73FA-62CA-734B-AFEE-C09431164443}">
          <p14:sldIdLst>
            <p14:sldId id="445"/>
            <p14:sldId id="447"/>
            <p14:sldId id="448"/>
            <p14:sldId id="446"/>
            <p14:sldId id="449"/>
            <p14:sldId id="450"/>
            <p14:sldId id="451"/>
            <p14:sldId id="452"/>
            <p14:sldId id="453"/>
            <p14:sldId id="454"/>
          </p14:sldIdLst>
        </p14:section>
        <p14:section name="29. ALL OVER THE WORLD" id="{67FBAE44-CF53-BF49-B99A-7054F0B07E33}">
          <p14:sldIdLst>
            <p14:sldId id="455"/>
            <p14:sldId id="456"/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031"/>
    <a:srgbClr val="F38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3"/>
    <p:restoredTop sz="94694"/>
  </p:normalViewPr>
  <p:slideViewPr>
    <p:cSldViewPr snapToGrid="0">
      <p:cViewPr>
        <p:scale>
          <a:sx n="70" d="100"/>
          <a:sy n="70" d="100"/>
        </p:scale>
        <p:origin x="14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4BAF-DF23-4E6E-8B65-85EE255F44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BD88-B987-4781-8BD3-2BD8CA2F0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9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6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5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1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81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55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37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03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72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5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52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88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73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78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93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83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55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55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45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1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96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2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87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21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39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74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90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1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7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32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3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82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813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459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78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229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350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182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8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6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9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0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52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9A-C0C6-4DDF-9619-DAC0CD58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6E5F0-402C-4C77-AAC7-34FD7E7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E071-66E6-4F51-BD3A-5B191CF2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ECF5-68B0-4B74-B8C6-71367E6D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C39E5-39EF-4522-83EC-3EAC3289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E551-022F-4828-A0A1-36C51C89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BAC1D-CBD2-4731-A262-4F9EFE82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E488-0EEC-4750-96C1-C47B1F49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54A8-D1F2-4CCA-BD8E-C35729D4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EE77-C952-4A7D-8433-210F936C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49C38-4E60-44AC-BA34-1C04FA9C5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40B69-8931-4C83-8C6A-CD148EA49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2918B-057A-4A67-B4B5-9208E624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106A-2DE8-4EDA-8F5B-BAB754FA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97DC-7047-4D74-884A-FEF4501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F0A1-24F2-4BE2-9C70-1EA28B26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6C64-B281-4355-9FAE-2DB17338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257C-EB1F-4F9C-8643-EBCC1AAD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4B19-B0CB-49B2-A44A-55FC2FCC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4E2C-343D-42A2-94B9-E4E7446F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B2BE-8B4E-40AB-AB46-3772E940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AB4D6-4E15-4119-B750-F72213EBC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77341-0120-4808-B956-0396282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F2BEE-5C52-47FB-84A4-B82FE148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87E82-280A-4904-B978-053830CC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3733-56C9-4CDD-AFE9-A60410AA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68D1-8F10-4F22-B92D-4374D8E26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74A73-103A-44A2-A0FE-AD17F5638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C1398-13E0-4A27-842D-A421F764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9FA80-A275-4580-8C7A-0E26F170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B82A8-45F8-4E53-80C6-DDCE273B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F4F4-8E94-4A3B-9A5A-0A395B2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A30E-6FF8-4F77-9A91-542ADBF8C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80E66-4686-4201-A846-C30CF17DB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E441-42E6-4057-813C-F50A08B2D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039D9-7B40-4D12-B199-493BF0872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231D7-12D4-4153-B945-757297F8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AD4BD-53AF-4FCE-BB44-31FCCED6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06058-D4A9-4DB8-9772-8511B647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A4CC-791F-44DA-A7A2-DABAFCA4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06083-0BE2-45D1-AE0A-9C301766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24A25-0D58-4BF1-89AB-902CA31A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A1076-51BE-41E0-9734-72AFB07C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0C8C2-2B58-4D03-8B45-2C74C7EA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1AC58-D961-45AE-84B1-FBB55DB6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112CE-7E3A-434F-BF5F-357813AB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347B-258A-4F28-A8E1-B79ECB7A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8D9F-1FE1-412F-AE4E-D62152FC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31276-62DA-4497-8186-01FAEAABD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C5C52-B1BC-49C0-ADF3-2E5325D3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D95F3-1292-4830-BB69-9035417B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2DE6-FBB8-4A3C-B4B0-0CCD230E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2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CBEA-E037-4D1C-A5BC-54CB5DA1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2E120-9C53-4CA9-AAC6-A9991B388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65D48-05D8-4D83-8592-BC386C703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6119F-4784-4F82-BADD-34F727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14470-D695-480D-8B36-180AF65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CAAD6-1678-4A22-BDA2-2A8862A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76679-B11A-4944-8507-83545F80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51064-B386-447A-9BD4-351D6935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3D201-4370-4A0B-A5F4-9CF01B342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CB2C-5479-406F-B345-16AA7F21E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4EF54-2B51-4B85-8B09-9B28E7ED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3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57A6C-B968-4CD5-A627-1DF9098F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155" y="959350"/>
            <a:ext cx="3567272" cy="4939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4321A-4ED3-457D-8BA5-40AB97940654}"/>
              </a:ext>
            </a:extLst>
          </p:cNvPr>
          <p:cNvSpPr txBox="1"/>
          <p:nvPr/>
        </p:nvSpPr>
        <p:spPr>
          <a:xfrm>
            <a:off x="5717309" y="2225964"/>
            <a:ext cx="58466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SINGING SHERLOCK 1</a:t>
            </a: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5FA2E-339F-40EC-AA2D-753BB28EF436}"/>
              </a:ext>
            </a:extLst>
          </p:cNvPr>
          <p:cNvSpPr txBox="1"/>
          <p:nvPr/>
        </p:nvSpPr>
        <p:spPr>
          <a:xfrm>
            <a:off x="5717309" y="2997714"/>
            <a:ext cx="5846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LYRICS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2A993D-9F45-4072-ACD2-07336379C4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87" y="5375190"/>
            <a:ext cx="2765140" cy="5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hands.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hands.</a:t>
            </a:r>
          </a:p>
          <a:p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number 9!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one, a two, a three, four, five, six,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seven, eight, nine.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893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228397"/>
            <a:ext cx="8672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Shake those paws, little Teddy Bear.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Shimmy, shimmy, shimmy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Like you just don’t care.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Take those feet dancing everywhere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And let’s rock!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Twist and turn, give a jump or two.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Wriggle, wriggle, wriggle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Till your fur turns blue.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Take my hand till your music’s through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And let’s roll!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048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9858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413063"/>
            <a:ext cx="86729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THE POOR KING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[Chris Green]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poor king found a goldfish in his bath,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goldfish in his bath,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goldfish in his bath.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poor king found a goldfish in his bath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 swam between his toes.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by Chris Green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214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poor king found a monkey in his soup,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monkey in his soup,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monkey in his soup.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poor king found a monkey in his soup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 pulled the poor king’s beard.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997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poor king found a tiger in his bed,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tiger in his bed,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tiger in his bed.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poor king found a tiger in his bed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 ate the poor king up!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352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2249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929834"/>
            <a:ext cx="86729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RAINBOW TEA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[Chris Green]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Miss White invited all her class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To bring a picnic tea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To Rainbow Hill on Saturday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At twenty-five past three.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She spread a brightly coloured cloth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For all the food they’d brought.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things they put upon it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Weren’t quite what Miss White had thought.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2000 by Chris Green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788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“Mm, yum!” Their eyes lit up with glee.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“Let’s tuck in right away to eat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Our rainbow coloured tea!”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“Mm, yum!” Their eyes lit up with glee.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“Let’s tuck in right away to eat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Our rainbow coloured tea!”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616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For Richard Red has bright green cake,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Bill Black had purple ham,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brothers Bert and Bobbie Blue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Had jars of yellow jam,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Gracie Grey had sandwiches: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Brown egg with scarlet cress;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While Polly Pink brought orange cloths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To clear up any mess!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208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“Mm, yum!” Their eyes lit up with glee.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“Let’s tuck in right away to eat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Our rainbow coloured tea!”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“Mm, yum!” Their eyes lit up with glee.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“Let’s tuck in right away to eat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Our rainbow coloured tea!”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1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Doctor Knickerbocker, Knickerbocker,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Number 9!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likes to dance and he keeps in time.</a:t>
            </a:r>
          </a:p>
        </p:txBody>
      </p:sp>
    </p:spTree>
    <p:extLst>
      <p:ext uri="{BB962C8B-B14F-4D97-AF65-F5344CB8AC3E}">
        <p14:creationId xmlns:p14="http://schemas.microsoft.com/office/powerpoint/2010/main" val="2736264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4840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076138"/>
            <a:ext cx="86729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KEEP-FIT CALYPSO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[Sue Nicholls]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We’re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gonna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sing a calypso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 will keep you in shape.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gotta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wriggle your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hipso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you give them a shake!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gotta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jig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on the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spotta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should do it a lotta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you’ll see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wotta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difference it makes.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68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7121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28507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AUTUMN LEAVES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[Camilla During]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Twirling, twirling, twirling leaves,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Falling from the autumn trees.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Red and yellow, gold and brown,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Gliding softly to the ground.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1995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144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Glowing, glowing, glowing trees,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Slowly losing pretty leaves.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See the branches, brown and bare,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Nothing left for them to wear.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315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8405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982176"/>
            <a:ext cx="86729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FANCY DRESS PARADE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[Rebecca Lawrence]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tiger growl, growl, growl,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witch and the wizard who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Scowl, scowl, scowl?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mice who creep, creep, creep,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little green frog who can leap, leap, leap?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 can you see? Who can you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 very carefully; you might see me!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414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fairies dance, dance, dance,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beautiful pony who can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Prance, prance, prance?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bunnies hop, hop, hop,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clever chefs who can chop, chop, chop?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 can you see? Who can you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 very carefully; you might see me!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824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popstar sing, sing, sing,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butterfly open its wings, wings, wings?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gardeners dig, dig, dig,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dancers move with a jig, jig, jig?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 can you see? Who can you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 very carefully; you might see me!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716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builder fix, fix, fix,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wizard’s magic tricks, tricks, tricks?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see the cat lick its paw, paw, paw,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footballer cheer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they score, score, score?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 can you see? Who can you see?</a:t>
            </a: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 very carefully; you might see me!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4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443841"/>
            <a:ext cx="8672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feet.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feet.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hands.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hands.</a:t>
            </a:r>
          </a:p>
          <a:p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number 9!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one, a two, a three, four, five, six,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seven, eight, nine.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4956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273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28507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MOUNTAIN SONG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[Sue Nicholls]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first you gaze at the mountain,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gaze at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gaze at the mountain,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580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then you climb, climb up the mountain,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climb, climb up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climb, climb up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271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then you walk, walk, walk, walk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Up the mountain,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walk, walk, walk, walk up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walk, walk, walk, walk up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398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then you run, run, run, run,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Run, run, run, run up the mountain,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run, run, run, run,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Run, run, run, run, up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run, run, run, run,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Run, run, run, run, up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21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then you wave, wave, wave, wave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At the cameras,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wave, wave, wave, wave to the cameras,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wave, wave, wave, wave to the cameras,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5469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then you shake hands with the people,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shake hands with the people,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shake hands with the people,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9007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then you dream of the mountain,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dream of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dream of the mountain,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‘Cos that’s what mountaineers do.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757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51680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28507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HOLLY THE HEDGEHOG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[Ralph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McTell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Holly the Hedgehog, Holly the Hedgehog,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Nobody wants to dance with her.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She’s got prickles, how they tickle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All the other animals that have fur!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Misty River Music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4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Doctor Knickerbocker, Knickerbocker,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Number 9!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likes to dance and he keeps in time.</a:t>
            </a:r>
          </a:p>
        </p:txBody>
      </p:sp>
    </p:spTree>
    <p:extLst>
      <p:ext uri="{BB962C8B-B14F-4D97-AF65-F5344CB8AC3E}">
        <p14:creationId xmlns:p14="http://schemas.microsoft.com/office/powerpoint/2010/main" val="19943306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She went to dance with Rabbit,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But he couldn’t stand it.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“Move on, Holly, this will not do.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tickle and you crush 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Prickle and you squash me;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Somebody else must...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 with you!”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58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Holly the Hedgehog, Holly the Hedgehog,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Nobody wants to dance with her.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She’s got prickles, how they tickle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All the other animals that have fur!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782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She went to dance with Badger,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But he had to budge her.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“Go away, Holly, this will not do.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tickle and you crush 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Prickle and you squash me;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Somebody else must...</a:t>
            </a: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 with you!”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78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Holly the Hedgehog, Holly the Hedgehog,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Nobody wants to dance with her.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She’s got prickles, how they tickle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All the other animals that have fur!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321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Along came Tortoise,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Said, “What’s the big fuss?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Come on, Holly, it’s just us two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Can’t tickle and can’t crush 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Prickles cannot touch me.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 I’d love to...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 with you!”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859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Holly the Hedgehog, Holly the Hedgehog,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Everything turned out very well.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She’s got prickles, but can’t tickle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Tortoise safe inside his shiny shell!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662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39832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28507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JACK AND THE BEANSTALK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[Helen MacGregor]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Here’s the story of Jack 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who grew a magic bean,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and climbed the tallest beanstalk 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that anyone had seen.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2002, 2018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376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up the beanstalk,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Up, up, up so high;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up the beanstalk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he reached the sky.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523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But then...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 Fi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Fum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“Fee,” he heard a “Fi,”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 he heard a 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Fum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6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hips.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hips.</a:t>
            </a:r>
          </a:p>
          <a:p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feet.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feet.</a:t>
            </a:r>
          </a:p>
        </p:txBody>
      </p:sp>
    </p:spTree>
    <p:extLst>
      <p:ext uri="{BB962C8B-B14F-4D97-AF65-F5344CB8AC3E}">
        <p14:creationId xmlns:p14="http://schemas.microsoft.com/office/powerpoint/2010/main" val="35858540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“Hey!” said Jack,“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I’ll take the giant’s money.”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“Ho!” said the giant,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“That’s not funny.”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878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down the beanstalk,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With the money sack.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down the beanstalk.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“I’m never going back.”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8090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951946"/>
            <a:ext cx="867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But soon the money was all spent.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Back up the beanstalk our Jack went.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252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up the beanstalk,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Up, up, up so high;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up the beanstalk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he reached the sky.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8104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But then...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 Fi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Fum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“Fee,” he heard a “Fi,”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 he heard a 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Fum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754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“Hey!” said Jack,“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I’ll take the giant’s hen.”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“Ho!” said the giant,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“Not you again!”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0346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down the beanstalk,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With the magic hen.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climbed down the beanstalk.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“I’ll not go there again.”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1093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But then...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 Fi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Fum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“Fee,” he heard a “Fi,”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heard a 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Fo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,” he heard a 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Fum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8580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Jack went chip, chop, chip,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Jack went chip, chop, chip,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Jack went chip, so Jack went chop,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Jack went chip, so Jack went chop.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AAAGH! CRASH!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0741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443841"/>
            <a:ext cx="8672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The giant crashed to the ground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and made a huge ditch,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and Jack and his mother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were forever rich!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HOORAY!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That’s the story of Jack,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who grew a magic bean,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and climbed the tallest beanstalk </a:t>
            </a:r>
          </a:p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that anyone had seen.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hands.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hands.</a:t>
            </a:r>
          </a:p>
          <a:p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number 9!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one, a two, a three, four, five, six,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seven, eight, nine.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847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50810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43950"/>
            <a:ext cx="8672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RED RIDING RAP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[Anthony Marks]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She’s the coolest in the wood!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Helvetica" pitchFamily="2" charset="0"/>
              </a:rPr>
              <a:t>What’s she called?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Red Riding Hood!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2002, 2018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461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She’s off to visit granny with a great big cake!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Yum! Red Riding Hood!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Grandma lives in a cottage by a lake.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 err="1">
                <a:solidFill>
                  <a:schemeClr val="bg1"/>
                </a:solidFill>
                <a:latin typeface="Helvetica" pitchFamily="2" charset="0"/>
              </a:rPr>
              <a:t>Splish</a:t>
            </a: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Helvetica" pitchFamily="2" charset="0"/>
              </a:rPr>
              <a:t>spash</a:t>
            </a: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, Red Riding Hood!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But the big bad wolf’s already there!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GRRRR! The big bad wolf!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He’s locked Grandma under the stairs!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Nasty! the big bad wolf!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56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She’s the coolest in the wood!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Helvetica" pitchFamily="2" charset="0"/>
              </a:rPr>
              <a:t>What’s she called?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Red Riding Hood!</a:t>
            </a:r>
          </a:p>
        </p:txBody>
      </p:sp>
    </p:spTree>
    <p:extLst>
      <p:ext uri="{BB962C8B-B14F-4D97-AF65-F5344CB8AC3E}">
        <p14:creationId xmlns:p14="http://schemas.microsoft.com/office/powerpoint/2010/main" val="24575579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Granny, what big eyes you have!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All the better to see you with!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Granny, what big ears you have!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All the better to hear you with!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Granny, what big teeth you have!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All the better to EAT you with!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0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She’s the coolest in the wood!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Helvetica" pitchFamily="2" charset="0"/>
              </a:rPr>
              <a:t>What’s she called?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Red Riding Hood!</a:t>
            </a:r>
          </a:p>
        </p:txBody>
      </p:sp>
    </p:spTree>
    <p:extLst>
      <p:ext uri="{BB962C8B-B14F-4D97-AF65-F5344CB8AC3E}">
        <p14:creationId xmlns:p14="http://schemas.microsoft.com/office/powerpoint/2010/main" val="13887103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228397"/>
            <a:ext cx="8672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Now his jaws are open wide!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GRRRR! The big bad wolf!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She jumps down the stairs and runs outside!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GO! Red Riding Hood!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A woodcutter cutting down a nearby tree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With a chop, chop, chop, </a:t>
            </a:r>
            <a:br>
              <a:rPr lang="en-GB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With a chop, chop, chop,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rgbClr val="FFFF00"/>
                </a:solidFill>
                <a:latin typeface="Helvetica" pitchFamily="2" charset="0"/>
              </a:rPr>
              <a:t>Helps to see her Grandma free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With a chop, chop, chop,</a:t>
            </a:r>
          </a:p>
          <a:p>
            <a:pPr font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With a chop, chop, chop!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123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She’s the coolest in the wood!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Helvetica" pitchFamily="2" charset="0"/>
              </a:rPr>
              <a:t>What’s she called?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Red Riding Hood!</a:t>
            </a:r>
          </a:p>
        </p:txBody>
      </p:sp>
    </p:spTree>
    <p:extLst>
      <p:ext uri="{BB962C8B-B14F-4D97-AF65-F5344CB8AC3E}">
        <p14:creationId xmlns:p14="http://schemas.microsoft.com/office/powerpoint/2010/main" val="23473255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5177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43950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NURSERY RHYME PICTURE BOOK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[Lin Marsh]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Let’s open the page and take a look: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Who can we see in the picture book?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Where did they go and who did they see?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Turn the pages one, two, three!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9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Doctor Knickerbocker, Knickerbocker,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Number 9!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likes to dance and he keeps in time.</a:t>
            </a:r>
          </a:p>
        </p:txBody>
      </p:sp>
    </p:spTree>
    <p:extLst>
      <p:ext uri="{BB962C8B-B14F-4D97-AF65-F5344CB8AC3E}">
        <p14:creationId xmlns:p14="http://schemas.microsoft.com/office/powerpoint/2010/main" val="283717579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Humpty Dumpty sitting on a wall.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Be careful, Humpty, or you may fall!</a:t>
            </a: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Sit quite still and hold on fast.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Soon we’ll have you safely down at last.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7096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Let’s open the page and take a look: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Who can we see in the picture book?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Where did they go and who did they see?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Turn the pages one, two, three!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8174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Simple Simon walking down the street.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He’s feeling hungry and wants a treat.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he meets a man with pies,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Simon simply can’t believe his eyes!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089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Let’s open the page and take a look: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Who can we see in the picture book?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Where did they go and who did they see?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Turn the pages one, two, three!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7375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Little Bo-Peep, she’s looking very sad.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She’s lost her sheep and she’s feeling bad.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Just don’t panic; they’ll be back.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 can see them trotting down the track.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673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Let’s open the page and take a look: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Who can we see in the picture book?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Where did they go and who did they see?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Turn the pages one, two, three!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665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777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505396"/>
            <a:ext cx="86729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WINTERTIME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[Dorothy D Aldiss]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it is the wintertime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run up the street,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I make the ice laugh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With my little feet: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“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Crickle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 crackle,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crickle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 crackle,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Crrreeet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crrreeet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crrreeet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.”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4082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44623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45049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NUMBERS EVERYWHERE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[Rebecca Lawrence]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One! Two! One, two three!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8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6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lips.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lips.</a:t>
            </a:r>
          </a:p>
          <a:p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hips.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hips.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feet.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feet.</a:t>
            </a:r>
          </a:p>
        </p:txBody>
      </p:sp>
    </p:spTree>
    <p:extLst>
      <p:ext uri="{BB962C8B-B14F-4D97-AF65-F5344CB8AC3E}">
        <p14:creationId xmlns:p14="http://schemas.microsoft.com/office/powerpoint/2010/main" val="24904135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my car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bottom of my shoe.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a clock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on a ruler too.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a packet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Of my favourite sweets.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the scales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we cook our treats.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1162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But can you guess the number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That’s inside my head?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Well, I’ll draw it in the air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you can see it instead!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6783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40534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the telly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the bus to school.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the phone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in the swimming pool.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my watch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on my front door.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in a game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we know the score.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3621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But can you guess the number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That’s inside my head?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Well, I’ll clap it in the air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you can hear it instead!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1262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48440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a map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inside my book.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the road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If you take a look.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on computers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on my shampoo.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There are numbers for my birthday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for money too.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2904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But can you guess the number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That’s inside my head?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Well, I’ll tap it on your back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you can feel it instead!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1286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92862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ALL OVER THE WORLD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[Rebecca Lawrence]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All over the world there is hatred and war,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All over the world we need peace,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we sing of a time when our tears fall for joy,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love glistens in our eyes.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8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6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hands.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hands.</a:t>
            </a:r>
          </a:p>
          <a:p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number 9!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one, a two, a three, four, five, six,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seven, eight, nine.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2779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All over the world we must listen and learn,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find common dreams for our lives,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we sing of a time when our tears fall for joy,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love glistens in our eyes.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337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All over the world we must learn to share hope,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 the grown-ups will care for our world,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 we sing of a time when our tears fall for joy,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love glistens in our eyes.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842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Will you talk more than fight?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Will you do what is right?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Will you try for our future today?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Will you try for our future today?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0895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87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Doctor Knickerbocker, Knickerbocker,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Number 9!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likes to dance and he keeps in time.</a:t>
            </a:r>
          </a:p>
        </p:txBody>
      </p:sp>
    </p:spTree>
    <p:extLst>
      <p:ext uri="{BB962C8B-B14F-4D97-AF65-F5344CB8AC3E}">
        <p14:creationId xmlns:p14="http://schemas.microsoft.com/office/powerpoint/2010/main" val="2433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13173"/>
            <a:ext cx="86729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SHERLOCK’S VOICEBOX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</a:t>
            </a: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Val Whitlock &amp; Shirley Court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Sherlock tells a secret,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whispers in your ear: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“Guess what, guess what,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Look who’s over here!”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3801223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head.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head.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lips.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lips.</a:t>
            </a:r>
          </a:p>
          <a:p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hips.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hips.</a:t>
            </a:r>
          </a:p>
        </p:txBody>
      </p:sp>
    </p:spTree>
    <p:extLst>
      <p:ext uri="{BB962C8B-B14F-4D97-AF65-F5344CB8AC3E}">
        <p14:creationId xmlns:p14="http://schemas.microsoft.com/office/powerpoint/2010/main" val="304342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443841"/>
            <a:ext cx="8672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feet.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feet. </a:t>
            </a:r>
          </a:p>
          <a:p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hands.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Yes, we’ve got the rhythm of the hands.</a:t>
            </a:r>
          </a:p>
          <a:p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Now let’s get the rhythm of the number 9!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one, a two, a three, four, five, six,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seven, eight, nine.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8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Doctor Knickerbocker, Knickerbocker,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Number 9!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likes to dance and he keeps in time.</a:t>
            </a:r>
          </a:p>
        </p:txBody>
      </p:sp>
    </p:spTree>
    <p:extLst>
      <p:ext uri="{BB962C8B-B14F-4D97-AF65-F5344CB8AC3E}">
        <p14:creationId xmlns:p14="http://schemas.microsoft.com/office/powerpoint/2010/main" val="319713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20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28616"/>
            <a:ext cx="86729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THE PENGUIN SONG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[Traditional]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3419549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Penguins, begin!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arm!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951946"/>
            <a:ext cx="867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</a:p>
        </p:txBody>
      </p:sp>
    </p:spTree>
    <p:extLst>
      <p:ext uri="{BB962C8B-B14F-4D97-AF65-F5344CB8AC3E}">
        <p14:creationId xmlns:p14="http://schemas.microsoft.com/office/powerpoint/2010/main" val="4042664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Penguins, begin!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arm! Left arm!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2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951946"/>
            <a:ext cx="867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</a:p>
        </p:txBody>
      </p:sp>
    </p:spTree>
    <p:extLst>
      <p:ext uri="{BB962C8B-B14F-4D97-AF65-F5344CB8AC3E}">
        <p14:creationId xmlns:p14="http://schemas.microsoft.com/office/powerpoint/2010/main" val="2069759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Penguins, begin!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arm! Left arm!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leg!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9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Sherlock’s on the telephone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He’s talking on the line: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“Hello, it’s Sherlock here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On 4–3–2–1–9!”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77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951946"/>
            <a:ext cx="867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</a:p>
        </p:txBody>
      </p:sp>
    </p:spTree>
    <p:extLst>
      <p:ext uri="{BB962C8B-B14F-4D97-AF65-F5344CB8AC3E}">
        <p14:creationId xmlns:p14="http://schemas.microsoft.com/office/powerpoint/2010/main" val="706521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Penguins, begin!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arm! Left arm!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leg! Left leg!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2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951946"/>
            <a:ext cx="867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</a:p>
        </p:txBody>
      </p:sp>
    </p:spTree>
    <p:extLst>
      <p:ext uri="{BB962C8B-B14F-4D97-AF65-F5344CB8AC3E}">
        <p14:creationId xmlns:p14="http://schemas.microsoft.com/office/powerpoint/2010/main" val="4079409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Penguins, begin!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arm! Left arm!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leg! Left leg!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Nod your head!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0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951946"/>
            <a:ext cx="867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</a:p>
        </p:txBody>
      </p:sp>
    </p:spTree>
    <p:extLst>
      <p:ext uri="{BB962C8B-B14F-4D97-AF65-F5344CB8AC3E}">
        <p14:creationId xmlns:p14="http://schemas.microsoft.com/office/powerpoint/2010/main" val="3401937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Penguins, begin!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arm! Left arm!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Right leg! Left leg!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Nod your head! Stick out your tongue!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03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Have you ever had a penguin come to tea?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Take a look at me, a penguin you will see.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Penguins, attention!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Penguins, sit down!</a:t>
            </a:r>
          </a:p>
        </p:txBody>
      </p:sp>
    </p:spTree>
    <p:extLst>
      <p:ext uri="{BB962C8B-B14F-4D97-AF65-F5344CB8AC3E}">
        <p14:creationId xmlns:p14="http://schemas.microsoft.com/office/powerpoint/2010/main" val="220931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829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551563"/>
            <a:ext cx="86729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BOA CONSTRICTOR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[Shel Silverstein]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I’m being eaten by a boa constrictor,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 boa constrictor, a boa constrictor.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I’m being eaten by a boa constrictor,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I don’t like it one bit! 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</a:t>
            </a:r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1962 by Hollis Music Inc., New York, USA. 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blow, it’s up to my toe.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gee, it’s up to my knee.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my, it’s up to my thigh.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fiddle, it’s up to my middle.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pest, it’s up to my chest.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heck, it’s up to my neck.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Oh dread, it’s up to my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gulp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I’m dead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!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9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Sherlock’s watching football,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shouts a lot like this: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“Score a goal!  Score a goal!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Please don’t miss.”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4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293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665757" y="1551563"/>
            <a:ext cx="86729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TONY CHESTNUT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[Traditional]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Tony Chestnut knows I love you,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Tony knows, Tony knows.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Tony Chestnut knows I love you;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That’s what Tony knows.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1174069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329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868279"/>
            <a:ext cx="86729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WHO’S THAT?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[Camilla During]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Clap, clap, clapping his hands?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Clap, clap, clapping his hands?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Wesley, Wesley,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Clap, clap, clapping his hands.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Wesley, Wesley,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Clap, clap, clapping his hands. 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2002, 2019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1939986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Dance, dance, dancing around?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Dance, dance, dancing around?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Maya, Maya,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Dance, dance, dancing around.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Maya, Maya,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Dance, dance, dancing around.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3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Nod, nod, nodding his head?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Nod, nod, nodding his head?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Navinda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Navinda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Nod, nod, nodding his head.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Navinda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Navinda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Nod, nod, nodding his head.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04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Stamp, stamp, stamping her feet?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Who’s that in the middle of the circle,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Stamp, stamp, stamping her feet?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Jodie, Jodie,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Stamp, stamp, stamping her feet.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It’s Jodie, Jodie,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Stamp, stamp, stamping her feet.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24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406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28507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 HAVE LOST MY LITTLE PARTNER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[Traditional]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have lost my little partner,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must find another one.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I’ll choose you if you will have me;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 will dance till day is done.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306222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Stamp, stamp, clap, clap, clap,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Stamp, stamp, clap, clap, clap,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Stamp, stamp, clap, clap, clap,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Turn around.</a:t>
            </a:r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0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Sherlock’s feeling happy,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hums a little tune: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[“Mm...”]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55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have found my little partner,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have found another one.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I’ll keep you if you will have 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 will dance till day is done.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Stamp, stamp, clap, clap, clap,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Stamp, stamp, clap, clap, clap,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Stamp, stamp, clap, clap, clap,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Turn around.</a:t>
            </a:r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42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297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197620"/>
            <a:ext cx="86729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STEPPING OUT AND STEPPING IN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[Sue Nicholls]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Stepping out and stepping in,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Stepping out and stepping in.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Clap the leaders down the line,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Clapping keeps their feet in time.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Shake your partner to and </a:t>
            </a: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fro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have another go.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3407180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886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197620"/>
            <a:ext cx="86729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NEIGHBOURS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[Sue Nicholls]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 don’t think we’ve met before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So I’m knock, knock, knocking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At your front door.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Don’t come in, I’ve got the flu;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Could you try the neighbours at number 2?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2002, 2019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2908997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 don’t think we’ve met before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So I’m knock, knock, knocking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At your front door.</a:t>
            </a:r>
          </a:p>
          <a:p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Don’t come in, I’ve made the tea;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Could you try the neighbours at number 3?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97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 don’t think we’ve met before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So I’m knock, knock, knocking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At your front door.</a:t>
            </a:r>
          </a:p>
          <a:p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Don’t come in, I’ve washed the floor;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Could you try the neighbours at number 4?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03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 don’t think we’ve met before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So I’m knock, knock, knocking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At your front door.</a:t>
            </a:r>
          </a:p>
          <a:p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Don’t come in, I’ve swept the drive;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Could you try the neighbours at number 5?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28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736502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I’ve just moved; it’s good to meet,</a:t>
            </a:r>
          </a:p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Now I’m off to see the neighbours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In our street!</a:t>
            </a:r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Sherlock’s in a concert,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sings his favourite song: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“I love singing,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Singing all day long.”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1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2047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536174"/>
            <a:ext cx="8672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JACK-IN-THE-BOX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[Sue Nicholls]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lives in a wooden box,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Head squashed down between his socks.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Press the button and up he pops!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My Jack-in-the-box!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1999 by Sue Nicholls.  Reproduced by permission.</a:t>
            </a:r>
            <a:br>
              <a:rPr lang="en-GB" sz="12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Originally published in ‘Themes for Early Years [Toys]’ by Scholastic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42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lives under a wooden lid;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No-one knows just where he hid.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Press the button and up he pops!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My Jack-in-the-box!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40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Jack lives in a house of wood.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He’s a toy who’s always good.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Press the button and up he pops!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My Jack-in-the-box!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090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540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837501"/>
            <a:ext cx="867294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COME TO THE PET SHOP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[Jan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Holdstock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Come to the pet shop,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I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see a pussy cat,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at me.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Hello pussy cat,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you say?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Meow, meow,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 day.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1991 by Jan </a:t>
            </a:r>
            <a:r>
              <a:rPr lang="en-GB" sz="1200" dirty="0" err="1">
                <a:solidFill>
                  <a:schemeClr val="bg1"/>
                </a:solidFill>
                <a:latin typeface="Helvetica" pitchFamily="2" charset="0"/>
              </a:rPr>
              <a:t>Holdstock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06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Come to the pet shop,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I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see a puppy dog,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at me.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Hello puppy dog,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you say?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Woof, woof, woof, woof,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 day.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7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Come to the pet shop,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I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see a parrot,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at me.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Hello parrot,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you say?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Pretty Polly, pretty Polly,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 day.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84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59285"/>
            <a:ext cx="867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Come to the pet shop, 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I see?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 see a goldfish,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at me.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Hello goldfish,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can you say?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Glug, glug, glug, glug,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 day.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26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21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When Sherlock lies in bed at night,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thinks of all his songs:</a:t>
            </a:r>
          </a:p>
          <a:p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[‘Thinking voice’]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741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582340"/>
            <a:ext cx="86729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JAKE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[Camilla During]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I’m Jake, I’m a snake,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I like to slither around.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I’m a sneak; not a squeak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Until I make my sound: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(</a:t>
            </a:r>
            <a:r>
              <a:rPr lang="en-GB" sz="2800" i="1" dirty="0" err="1">
                <a:solidFill>
                  <a:schemeClr val="bg1"/>
                </a:solidFill>
                <a:latin typeface="Helvetica" pitchFamily="2" charset="0"/>
              </a:rPr>
              <a:t>Ssssssss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!)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1995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99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I’m Jake, I’m a snake.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Do you like my little game?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Did you miss that awful hiss?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Well, here it comes again: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(</a:t>
            </a:r>
            <a:r>
              <a:rPr lang="en-GB" sz="2800" i="1" dirty="0" err="1">
                <a:solidFill>
                  <a:schemeClr val="bg1"/>
                </a:solidFill>
                <a:latin typeface="Helvetica" pitchFamily="2" charset="0"/>
              </a:rPr>
              <a:t>Ssssssss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!)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69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5596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197620"/>
            <a:ext cx="86729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ROSIE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[Camilla During]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Rosie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Rosie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kitten.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Rosie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Rosie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pet.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she goes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she goes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Everywhere I go.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She follows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follows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Always running after me.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1995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436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Humphrey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Humphrey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rabbit.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Humphrey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Humphrey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pet.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he goes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goes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Everywhere I go.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follows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follows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Always hopping after me.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949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Sophie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Sophie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tortoise.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Sophie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Sophie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pet.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she goes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she goes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Everywhere I go.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She follows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follows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Always plodding after me.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700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Peter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Peter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puppy.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Peter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Peter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 is my little pet.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And he goes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goes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Everywhere I go.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 follows –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follows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–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Always chasing after me.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926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8887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413063"/>
            <a:ext cx="86729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MIRROR, MIRROR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[Helen MacGregor]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 on the wall,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 on the wall.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Reflections of us 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Reflections of us all.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399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Babe or gran,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babe or gran,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Boy or man,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boy or man,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Big or small,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big or small,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can see us 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in the mirror on the wall.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3276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 on the wall,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 on the wall.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Reflections of us 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Reflections of us all.</a:t>
            </a:r>
          </a:p>
        </p:txBody>
      </p:sp>
    </p:spTree>
    <p:extLst>
      <p:ext uri="{BB962C8B-B14F-4D97-AF65-F5344CB8AC3E}">
        <p14:creationId xmlns:p14="http://schemas.microsoft.com/office/powerpoint/2010/main" val="7726721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Dark or fair,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dark or fair,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Curly hair,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curly hair,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Short or tall,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short or tall,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can see us 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in the mirror on the wall.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941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 on the wall,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 on the wall.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mirror,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mirror,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Reflections of us 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Reflections of us all.</a:t>
            </a:r>
          </a:p>
        </p:txBody>
      </p:sp>
    </p:spTree>
    <p:extLst>
      <p:ext uri="{BB962C8B-B14F-4D97-AF65-F5344CB8AC3E}">
        <p14:creationId xmlns:p14="http://schemas.microsoft.com/office/powerpoint/2010/main" val="372495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Wave goodbye,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wave goodbye,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Laugh or cry,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laugh or cry,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Stand or fall, </a:t>
            </a: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stand or fall,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can see us 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Looking in the mirror on the wall.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133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2526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628507"/>
            <a:ext cx="86729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CLIMBING SHERLOCK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[Sue Nicholls]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Little Sherlock’s near the tree,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Near the tree, apple tree.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He’d like apple pie for tea.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help him? 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1995, 2018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028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“Use the ladder, Sherlock!”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One step, next one, one foot at a time,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Moving up the ladder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you finish your climb.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023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“There’s no pie </a:t>
            </a:r>
            <a:endParaRPr lang="en-GB" sz="2800" dirty="0">
              <a:solidFill>
                <a:srgbClr val="FFFF00"/>
              </a:solidFill>
              <a:latin typeface="Helvetica" pitchFamily="2" charset="0"/>
            </a:endParaRPr>
          </a:p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till you bring me the apples!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Come down, Sherlock!”</a:t>
            </a:r>
            <a:br>
              <a:rPr lang="en-GB" sz="2800" dirty="0">
                <a:latin typeface="Helvetica" pitchFamily="2" charset="0"/>
              </a:rPr>
            </a:br>
            <a:br>
              <a:rPr lang="en-GB" sz="2800" dirty="0"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One step, next one, one foot at a time,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Moving down the ladder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you finish your climb.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206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Little Sherlock’s near the shop,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Near the shop, big book shop.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He’s below, the shop’s on top.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help him?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547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“Use the escalator, Sherlock!”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One step, next one, one foot at a time,</a:t>
            </a: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Moving up the stairs </a:t>
            </a: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you finish your climb.</a:t>
            </a:r>
          </a:p>
        </p:txBody>
      </p:sp>
    </p:spTree>
    <p:extLst>
      <p:ext uri="{BB962C8B-B14F-4D97-AF65-F5344CB8AC3E}">
        <p14:creationId xmlns:p14="http://schemas.microsoft.com/office/powerpoint/2010/main" val="394572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13173"/>
            <a:ext cx="86729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DR KNICKERBOCKER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[Traditional]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Doctor Knickerbocker, Knickerbocker,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Number 9!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He likes to dance and he keeps in time.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Copyright © 2002 by Boosey &amp; Hawkes Music Publishers Ltd</a:t>
            </a:r>
          </a:p>
        </p:txBody>
      </p:sp>
    </p:spTree>
    <p:extLst>
      <p:ext uri="{BB962C8B-B14F-4D97-AF65-F5344CB8AC3E}">
        <p14:creationId xmlns:p14="http://schemas.microsoft.com/office/powerpoint/2010/main" val="2591193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“There’s no story </a:t>
            </a:r>
            <a:endParaRPr lang="en-GB" sz="2800" dirty="0">
              <a:solidFill>
                <a:srgbClr val="FFFF00"/>
              </a:solidFill>
              <a:latin typeface="Helvetica" pitchFamily="2" charset="0"/>
            </a:endParaRPr>
          </a:p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till you bring me the book!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Come down, Sherlock!”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One step, next one, one foot at a time,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Moving down the stairs </a:t>
            </a:r>
          </a:p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you finish your climb.</a:t>
            </a:r>
          </a:p>
        </p:txBody>
      </p:sp>
    </p:spTree>
    <p:extLst>
      <p:ext uri="{BB962C8B-B14F-4D97-AF65-F5344CB8AC3E}">
        <p14:creationId xmlns:p14="http://schemas.microsoft.com/office/powerpoint/2010/main" val="21104790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521059"/>
            <a:ext cx="867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Little Sherlock’s in the hall,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In the hall, by the wall.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 his bed he’s left his ball.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Can you help him?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73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305615"/>
            <a:ext cx="8672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“Use the stairs, Sherlock!”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One step, next one, one foot at a time,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Moving up the stairs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you finish your climb. </a:t>
            </a:r>
          </a:p>
        </p:txBody>
      </p:sp>
    </p:spTree>
    <p:extLst>
      <p:ext uri="{BB962C8B-B14F-4D97-AF65-F5344CB8AC3E}">
        <p14:creationId xmlns:p14="http://schemas.microsoft.com/office/powerpoint/2010/main" val="14734934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874728"/>
            <a:ext cx="8672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“There’s no football </a:t>
            </a:r>
            <a:endParaRPr lang="en-GB" sz="2800" dirty="0">
              <a:solidFill>
                <a:srgbClr val="FFFF00"/>
              </a:solidFill>
              <a:latin typeface="Helvetica" pitchFamily="2" charset="0"/>
            </a:endParaRPr>
          </a:p>
          <a:p>
            <a:pPr fontAlgn="ctr"/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till you bring me the ball!</a:t>
            </a:r>
            <a:b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rgbClr val="FFFF00"/>
                </a:solidFill>
                <a:latin typeface="Helvetica" pitchFamily="2" charset="0"/>
              </a:rPr>
              <a:t>Come down, Sherlock!”</a:t>
            </a: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br>
              <a:rPr lang="en-GB" sz="2800" dirty="0">
                <a:solidFill>
                  <a:srgbClr val="FFFF00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One step, next one, one foot at a time,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Moving down the stairs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till you finish your climb.</a:t>
            </a:r>
          </a:p>
        </p:txBody>
      </p:sp>
    </p:spTree>
    <p:extLst>
      <p:ext uri="{BB962C8B-B14F-4D97-AF65-F5344CB8AC3E}">
        <p14:creationId xmlns:p14="http://schemas.microsoft.com/office/powerpoint/2010/main" val="27274418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5081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197620"/>
            <a:ext cx="86729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TEDDY BEAR ROCK ‘N’ ROLL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[Lin Marsh]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Teddy’s feeling sad today,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Gotta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chase those blues away.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 know the very thing to do.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Listen while we sing a song;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Soon you’ll jive along.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This’ll bring a smile to me and you.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Copyright © 2002 by Boosey &amp; Hawkes Music Publishers Ltd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334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803403" y="1228397"/>
            <a:ext cx="8672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Shake those paws, little Teddy Bear.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Shimmy, shimmy, shimmy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Like you just don’t care.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Take those feet dancing everywhere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And let’s rock!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Twist and turn, give a jump or two.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Wriggle, wriggle, wriggle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Till your fur turns blue.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Take my hand till your music’s through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And let’s roll!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303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Teddy’s feeling tired today,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Gotta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chase those blues away.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 know the very thing to do.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Listen while we sing a song;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Soon you’ll jive along.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This’ll bring a smile to me and you.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77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1228397"/>
            <a:ext cx="8672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Shake those paws, little Teddy Bear.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Shimmy, shimmy, shimmy 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Like you just don’t care.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Take those feet dancing everywhere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And let’s rock!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Twist and turn, give a jump or two.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Wriggle, wriggle, wriggle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Till your fur turns blue.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Take my hand till your music’s through</a:t>
            </a:r>
            <a:br>
              <a:rPr lang="en-GB" sz="2800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Helvetica" pitchFamily="2" charset="0"/>
              </a:rPr>
              <a:t>And let’s roll!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257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3FC1-1606-46A5-B4B8-CF73CDED37A8}"/>
              </a:ext>
            </a:extLst>
          </p:cNvPr>
          <p:cNvSpPr txBox="1"/>
          <p:nvPr/>
        </p:nvSpPr>
        <p:spPr>
          <a:xfrm>
            <a:off x="738909" y="2090172"/>
            <a:ext cx="867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Teddy’s feeling cross today,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Helvetica" pitchFamily="2" charset="0"/>
              </a:rPr>
              <a:t>Gotta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chase those blues away.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We know the very thing to do.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Listen while we sing a song;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Soon you’ll jive along.</a:t>
            </a:r>
            <a:br>
              <a:rPr lang="en-GB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This’ll bring a smile to me and you.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3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1084</Words>
  <Application>Microsoft Macintosh PowerPoint</Application>
  <PresentationFormat>Widescreen</PresentationFormat>
  <Paragraphs>321</Paragraphs>
  <Slides>183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183</vt:i4>
      </vt:variant>
    </vt:vector>
  </HeadingPairs>
  <TitlesOfParts>
    <vt:vector size="18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Hughes</dc:creator>
  <cp:lastModifiedBy>Paul Hughes</cp:lastModifiedBy>
  <cp:revision>51</cp:revision>
  <dcterms:created xsi:type="dcterms:W3CDTF">2019-04-01T10:16:57Z</dcterms:created>
  <dcterms:modified xsi:type="dcterms:W3CDTF">2019-10-02T11:42:29Z</dcterms:modified>
</cp:coreProperties>
</file>