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7" r:id="rId3"/>
    <p:sldId id="298" r:id="rId4"/>
    <p:sldId id="300" r:id="rId5"/>
    <p:sldId id="299" r:id="rId6"/>
    <p:sldId id="301" r:id="rId7"/>
    <p:sldId id="302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INGING SHERLOCK 1" id="{409D792C-B384-49C7-9F25-70892ECD71D4}">
          <p14:sldIdLst>
            <p14:sldId id="256"/>
          </p14:sldIdLst>
        </p14:section>
        <p14:section name="VOCAL GYMNASTICS (pg viii)" id="{AFA8A992-C207-A544-8219-CACB77FDBFFB}">
          <p14:sldIdLst>
            <p14:sldId id="297"/>
            <p14:sldId id="298"/>
            <p14:sldId id="300"/>
            <p14:sldId id="299"/>
          </p14:sldIdLst>
        </p14:section>
        <p14:section name="TRAFFIC LIGHTS (pg ix)" id="{9726C170-7622-044E-A8A8-50873D52B3EE}">
          <p14:sldIdLst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031"/>
    <a:srgbClr val="F38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20"/>
    <p:restoredTop sz="94726"/>
  </p:normalViewPr>
  <p:slideViewPr>
    <p:cSldViewPr snapToGrid="0">
      <p:cViewPr>
        <p:scale>
          <a:sx n="80" d="100"/>
          <a:sy n="80" d="100"/>
        </p:scale>
        <p:origin x="11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A4BAF-DF23-4E6E-8B65-85EE255F4460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FBD88-B987-4781-8BD3-2BD8CA2F0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9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6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83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2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59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4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FBD88-B987-4781-8BD3-2BD8CA2F0C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1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C9A-C0C6-4DDF-9619-DAC0CD58F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6E5F0-402C-4C77-AAC7-34FD7E7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7E071-66E6-4F51-BD3A-5B191CF2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EECF5-68B0-4B74-B8C6-71367E6D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C39E5-39EF-4522-83EC-3EAC3289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E551-022F-4828-A0A1-36C51C89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BAC1D-CBD2-4731-A262-4F9EFE820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EE488-0EEC-4750-96C1-C47B1F49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154A8-D1F2-4CCA-BD8E-C35729D4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2EE77-C952-4A7D-8433-210F936C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4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649C38-4E60-44AC-BA34-1C04FA9C5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40B69-8931-4C83-8C6A-CD148EA49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2918B-057A-4A67-B4B5-9208E624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8106A-2DE8-4EDA-8F5B-BAB754FA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697DC-7047-4D74-884A-FEF45016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37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AF0A1-24F2-4BE2-9C70-1EA28B26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6C64-B281-4355-9FAE-2DB17338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C257C-EB1F-4F9C-8643-EBCC1AAD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94B19-B0CB-49B2-A44A-55FC2FCC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14E2C-343D-42A2-94B9-E4E7446F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9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B2BE-8B4E-40AB-AB46-3772E940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AB4D6-4E15-4119-B750-F72213EBC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77341-0120-4808-B956-03962827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F2BEE-5C52-47FB-84A4-B82FE148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87E82-280A-4904-B978-053830CC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4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93733-56C9-4CDD-AFE9-A60410AA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E68D1-8F10-4F22-B92D-4374D8E26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74A73-103A-44A2-A0FE-AD17F5638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C1398-13E0-4A27-842D-A421F764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9FA80-A275-4580-8C7A-0E26F170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B82A8-45F8-4E53-80C6-DDCE273B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7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F4F4-8E94-4A3B-9A5A-0A395B20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5A30E-6FF8-4F77-9A91-542ADBF8C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80E66-4686-4201-A846-C30CF17DB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E441-42E6-4057-813C-F50A08B2D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039D9-7B40-4D12-B199-493BF0872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C231D7-12D4-4153-B945-757297F8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8AD4BD-53AF-4FCE-BB44-31FCCED6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06058-D4A9-4DB8-9772-8511B647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99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A4CC-791F-44DA-A7A2-DABAFCA4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E06083-0BE2-45D1-AE0A-9C301766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24A25-0D58-4BF1-89AB-902CA31AE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A1076-51BE-41E0-9734-72AFB07C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7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0C8C2-2B58-4D03-8B45-2C74C7EA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1AC58-D961-45AE-84B1-FBB55DB6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112CE-7E3A-434F-BF5F-357813AB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9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347B-258A-4F28-A8E1-B79ECB7A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48D9F-1FE1-412F-AE4E-D62152FC3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31276-62DA-4497-8186-01FAEAABD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C5C52-B1BC-49C0-ADF3-2E5325D3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D95F3-1292-4830-BB69-9035417B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72DE6-FBB8-4A3C-B4B0-0CCD230E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92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3CBEA-E037-4D1C-A5BC-54CB5DA1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2E120-9C53-4CA9-AAC6-A9991B388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65D48-05D8-4D83-8592-BC386C703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6119F-4784-4F82-BADD-34F72784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14470-D695-480D-8B36-180AF659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CAAD6-1678-4A22-BDA2-2A8862A4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1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76679-B11A-4944-8507-83545F80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51064-B386-447A-9BD4-351D69353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3D201-4370-4A0B-A5F4-9CF01B342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5DBAC-E47C-424F-AD90-E38F5E8EF4E3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CB2C-5479-406F-B345-16AA7F21E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4EF54-2B51-4B85-8B09-9B28E7ED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CF15-2356-4A84-9615-4BD4608D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3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jpe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pomprint.deviantart.com/art/Vector-Traffic-Lights-290790937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pomprint.deviantart.com/art/Vector-Traffic-Lights-290790937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pomprint.deviantart.com/art/Vector-Traffic-Lights-290790937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B57A6C-B968-4CD5-A627-1DF9098F6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155" y="959350"/>
            <a:ext cx="3567272" cy="49393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4321A-4ED3-457D-8BA5-40AB97940654}"/>
              </a:ext>
            </a:extLst>
          </p:cNvPr>
          <p:cNvSpPr txBox="1"/>
          <p:nvPr/>
        </p:nvSpPr>
        <p:spPr>
          <a:xfrm>
            <a:off x="5717309" y="2225964"/>
            <a:ext cx="58466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SINGING SHERLOCK 1</a:t>
            </a:r>
          </a:p>
          <a:p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35FA2E-339F-40EC-AA2D-753BB28EF436}"/>
              </a:ext>
            </a:extLst>
          </p:cNvPr>
          <p:cNvSpPr txBox="1"/>
          <p:nvPr/>
        </p:nvSpPr>
        <p:spPr>
          <a:xfrm>
            <a:off x="5717309" y="2997714"/>
            <a:ext cx="58466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RESOURCES (</a:t>
            </a:r>
            <a:r>
              <a:rPr lang="en-GB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pviii</a:t>
            </a:r>
            <a:r>
              <a:rPr lang="en-GB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&amp; ix)</a:t>
            </a:r>
            <a:endParaRPr lang="en-GB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2A993D-9F45-4072-ACD2-07336379C4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87" y="5375190"/>
            <a:ext cx="2765140" cy="5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7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204466-24AF-8046-B310-FC24A4F4E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8172" r="52506" b="53048"/>
          <a:stretch/>
        </p:blipFill>
        <p:spPr>
          <a:xfrm>
            <a:off x="2037347" y="1074823"/>
            <a:ext cx="3192379" cy="20654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9B8507-E7FF-7D4A-BB29-F68EF29487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8172" r="5180" b="53048"/>
          <a:stretch/>
        </p:blipFill>
        <p:spPr>
          <a:xfrm>
            <a:off x="5622757" y="1074822"/>
            <a:ext cx="3192379" cy="2065422"/>
          </a:xfrm>
          <a:prstGeom prst="rect">
            <a:avLst/>
          </a:prstGeom>
          <a:effectLst>
            <a:glow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8B191C-771B-8648-B864-AC84C84D8C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0" t="48327" r="50159" b="12893"/>
          <a:stretch/>
        </p:blipFill>
        <p:spPr>
          <a:xfrm>
            <a:off x="2037346" y="3502286"/>
            <a:ext cx="3192379" cy="20654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265305-9156-0D4B-B05A-AD18459169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50000" r="5180" b="11220"/>
          <a:stretch/>
        </p:blipFill>
        <p:spPr>
          <a:xfrm>
            <a:off x="5622759" y="3502286"/>
            <a:ext cx="3192379" cy="20654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0122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204466-24AF-8046-B310-FC24A4F4E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" t="8172" r="52506" b="53048"/>
          <a:stretch/>
        </p:blipFill>
        <p:spPr>
          <a:xfrm>
            <a:off x="2037347" y="1074823"/>
            <a:ext cx="3192379" cy="20654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9B8507-E7FF-7D4A-BB29-F68EF29487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8172" r="5180" b="53048"/>
          <a:stretch/>
        </p:blipFill>
        <p:spPr>
          <a:xfrm>
            <a:off x="5622757" y="1074822"/>
            <a:ext cx="3192379" cy="2065422"/>
          </a:xfrm>
          <a:prstGeom prst="rect">
            <a:avLst/>
          </a:prstGeom>
          <a:effectLst>
            <a:glow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8B191C-771B-8648-B864-AC84C84D8C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0" t="48327" r="50159" b="12893"/>
          <a:stretch/>
        </p:blipFill>
        <p:spPr>
          <a:xfrm>
            <a:off x="2037346" y="3502286"/>
            <a:ext cx="3192379" cy="20654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265305-9156-0D4B-B05A-AD18459169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50000" r="5180" b="11220"/>
          <a:stretch/>
        </p:blipFill>
        <p:spPr>
          <a:xfrm>
            <a:off x="5622759" y="3502286"/>
            <a:ext cx="3192379" cy="20654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8211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204466-24AF-8046-B310-FC24A4F4E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" t="8172" r="52506" b="53048"/>
          <a:stretch/>
        </p:blipFill>
        <p:spPr>
          <a:xfrm>
            <a:off x="2037347" y="1074823"/>
            <a:ext cx="3192379" cy="20654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9B8507-E7FF-7D4A-BB29-F68EF29487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8172" r="5180" b="53048"/>
          <a:stretch/>
        </p:blipFill>
        <p:spPr>
          <a:xfrm>
            <a:off x="5622757" y="1074822"/>
            <a:ext cx="3192379" cy="2065422"/>
          </a:xfrm>
          <a:prstGeom prst="rect">
            <a:avLst/>
          </a:prstGeom>
          <a:effectLst>
            <a:glow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8B191C-771B-8648-B864-AC84C84D8C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t="48327" r="50159" b="12893"/>
          <a:stretch/>
        </p:blipFill>
        <p:spPr>
          <a:xfrm>
            <a:off x="2037346" y="3502286"/>
            <a:ext cx="3192379" cy="20654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265305-9156-0D4B-B05A-AD18459169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50000" r="5180" b="11220"/>
          <a:stretch/>
        </p:blipFill>
        <p:spPr>
          <a:xfrm>
            <a:off x="5622759" y="3502286"/>
            <a:ext cx="3192379" cy="20654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5890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204466-24AF-8046-B310-FC24A4F4E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" t="8172" r="52506" b="53048"/>
          <a:stretch/>
        </p:blipFill>
        <p:spPr>
          <a:xfrm>
            <a:off x="2037347" y="1074823"/>
            <a:ext cx="3192379" cy="20654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9B8507-E7FF-7D4A-BB29-F68EF29487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8172" r="5180" b="53048"/>
          <a:stretch/>
        </p:blipFill>
        <p:spPr>
          <a:xfrm>
            <a:off x="5622757" y="1074822"/>
            <a:ext cx="3192379" cy="2065422"/>
          </a:xfrm>
          <a:prstGeom prst="rect">
            <a:avLst/>
          </a:prstGeom>
          <a:effectLst>
            <a:glow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8B191C-771B-8648-B864-AC84C84D8C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0" t="48327" r="50159" b="12893"/>
          <a:stretch/>
        </p:blipFill>
        <p:spPr>
          <a:xfrm>
            <a:off x="2037346" y="3502286"/>
            <a:ext cx="3192379" cy="20654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265305-9156-0D4B-B05A-AD18459169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50000" r="5180" b="11220"/>
          <a:stretch/>
        </p:blipFill>
        <p:spPr>
          <a:xfrm>
            <a:off x="5622759" y="3502286"/>
            <a:ext cx="3192379" cy="20654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835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3" name="Picture 2" descr="Vector Traffic Lights by PomPrint on DeviantArt">
            <a:extLst>
              <a:ext uri="{FF2B5EF4-FFF2-40B4-BE49-F238E27FC236}">
                <a16:creationId xmlns:a16="http://schemas.microsoft.com/office/drawing/2014/main" id="{FD6FCD02-0B5C-A64D-BA75-39594F9DBB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75495"/>
          <a:stretch/>
        </p:blipFill>
        <p:spPr>
          <a:xfrm>
            <a:off x="4060658" y="857250"/>
            <a:ext cx="2035342" cy="5143500"/>
          </a:xfrm>
          <a:prstGeom prst="rect">
            <a:avLst/>
          </a:prstGeom>
          <a:effectLst>
            <a:glow rad="304800">
              <a:schemeClr val="bg1"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F59CD9-5D00-F74C-A241-41C5A7D947E6}"/>
              </a:ext>
            </a:extLst>
          </p:cNvPr>
          <p:cNvSpPr txBox="1"/>
          <p:nvPr/>
        </p:nvSpPr>
        <p:spPr>
          <a:xfrm>
            <a:off x="127747" y="6498291"/>
            <a:ext cx="830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5" tooltip="http://pomprint.deviantart.com/art/Vector-Traffic-Lights-2907909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by Unknown Author is licensed under </a:t>
            </a:r>
            <a:r>
              <a:rPr lang="en-US" sz="7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3" name="Picture 2" descr="Vector Traffic Lights by PomPrint on DeviantArt">
            <a:extLst>
              <a:ext uri="{FF2B5EF4-FFF2-40B4-BE49-F238E27FC236}">
                <a16:creationId xmlns:a16="http://schemas.microsoft.com/office/drawing/2014/main" id="{FD6FCD02-0B5C-A64D-BA75-39594F9DBB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0604" r="24891"/>
          <a:stretch/>
        </p:blipFill>
        <p:spPr>
          <a:xfrm>
            <a:off x="4060658" y="857250"/>
            <a:ext cx="2035342" cy="5143500"/>
          </a:xfrm>
          <a:prstGeom prst="rect">
            <a:avLst/>
          </a:prstGeom>
          <a:effectLst>
            <a:glow rad="304800">
              <a:schemeClr val="bg1"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F59CD9-5D00-F74C-A241-41C5A7D947E6}"/>
              </a:ext>
            </a:extLst>
          </p:cNvPr>
          <p:cNvSpPr txBox="1"/>
          <p:nvPr/>
        </p:nvSpPr>
        <p:spPr>
          <a:xfrm>
            <a:off x="127747" y="6498291"/>
            <a:ext cx="830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5" tooltip="http://pomprint.deviantart.com/art/Vector-Traffic-Lights-2907909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by Unknown Author is licensed under </a:t>
            </a:r>
            <a:r>
              <a:rPr lang="en-US" sz="7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1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D876-A48A-46B7-9494-25CDB7B1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9528" y="3791042"/>
            <a:ext cx="1779069" cy="246332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3" name="Picture 2" descr="Vector Traffic Lights by PomPrint on DeviantArt">
            <a:extLst>
              <a:ext uri="{FF2B5EF4-FFF2-40B4-BE49-F238E27FC236}">
                <a16:creationId xmlns:a16="http://schemas.microsoft.com/office/drawing/2014/main" id="{FD6FCD02-0B5C-A64D-BA75-39594F9DBB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5495"/>
          <a:stretch/>
        </p:blipFill>
        <p:spPr>
          <a:xfrm>
            <a:off x="4044616" y="857250"/>
            <a:ext cx="2035342" cy="5143500"/>
          </a:xfrm>
          <a:prstGeom prst="rect">
            <a:avLst/>
          </a:prstGeom>
          <a:effectLst>
            <a:glow rad="304800">
              <a:schemeClr val="bg1"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F59CD9-5D00-F74C-A241-41C5A7D947E6}"/>
              </a:ext>
            </a:extLst>
          </p:cNvPr>
          <p:cNvSpPr txBox="1"/>
          <p:nvPr/>
        </p:nvSpPr>
        <p:spPr>
          <a:xfrm>
            <a:off x="127747" y="6498291"/>
            <a:ext cx="830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5" tooltip="http://pomprint.deviantart.com/art/Vector-Traffic-Lights-2907909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by Unknown Author is licensed under </a:t>
            </a:r>
            <a:r>
              <a:rPr lang="en-US" sz="7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93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46</Words>
  <Application>Microsoft Macintosh PowerPoint</Application>
  <PresentationFormat>Widescreen</PresentationFormat>
  <Paragraphs>12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Hughes</dc:creator>
  <cp:lastModifiedBy>Paul Hughes</cp:lastModifiedBy>
  <cp:revision>55</cp:revision>
  <dcterms:created xsi:type="dcterms:W3CDTF">2019-04-01T10:16:57Z</dcterms:created>
  <dcterms:modified xsi:type="dcterms:W3CDTF">2019-10-02T13:12:57Z</dcterms:modified>
</cp:coreProperties>
</file>