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9"/>
  </p:notesMasterIdLst>
  <p:sldIdLst>
    <p:sldId id="256" r:id="rId2"/>
    <p:sldId id="257" r:id="rId3"/>
    <p:sldId id="258" r:id="rId4"/>
    <p:sldId id="259" r:id="rId5"/>
    <p:sldId id="279" r:id="rId6"/>
    <p:sldId id="260" r:id="rId7"/>
    <p:sldId id="280" r:id="rId8"/>
    <p:sldId id="261" r:id="rId9"/>
    <p:sldId id="262" r:id="rId10"/>
    <p:sldId id="263" r:id="rId11"/>
    <p:sldId id="264" r:id="rId12"/>
    <p:sldId id="281" r:id="rId13"/>
    <p:sldId id="265" r:id="rId14"/>
    <p:sldId id="282" r:id="rId15"/>
    <p:sldId id="266" r:id="rId16"/>
    <p:sldId id="268" r:id="rId17"/>
    <p:sldId id="269" r:id="rId18"/>
    <p:sldId id="270" r:id="rId19"/>
    <p:sldId id="267" r:id="rId20"/>
    <p:sldId id="272" r:id="rId21"/>
    <p:sldId id="271" r:id="rId22"/>
    <p:sldId id="274" r:id="rId23"/>
    <p:sldId id="273" r:id="rId24"/>
    <p:sldId id="276" r:id="rId25"/>
    <p:sldId id="275" r:id="rId26"/>
    <p:sldId id="278" r:id="rId27"/>
    <p:sldId id="277" r:id="rId28"/>
    <p:sldId id="284" r:id="rId29"/>
    <p:sldId id="283" r:id="rId30"/>
    <p:sldId id="286" r:id="rId31"/>
    <p:sldId id="285" r:id="rId32"/>
    <p:sldId id="288" r:id="rId33"/>
    <p:sldId id="287" r:id="rId34"/>
    <p:sldId id="289" r:id="rId35"/>
    <p:sldId id="290" r:id="rId36"/>
    <p:sldId id="291" r:id="rId37"/>
    <p:sldId id="292" r:id="rId38"/>
    <p:sldId id="295" r:id="rId39"/>
    <p:sldId id="293" r:id="rId40"/>
    <p:sldId id="296" r:id="rId41"/>
    <p:sldId id="297" r:id="rId42"/>
    <p:sldId id="298" r:id="rId43"/>
    <p:sldId id="301" r:id="rId44"/>
    <p:sldId id="302" r:id="rId45"/>
    <p:sldId id="300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3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6" r:id="rId80"/>
    <p:sldId id="337" r:id="rId81"/>
    <p:sldId id="338" r:id="rId82"/>
    <p:sldId id="339" r:id="rId83"/>
    <p:sldId id="340" r:id="rId84"/>
    <p:sldId id="341" r:id="rId85"/>
    <p:sldId id="349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  <p:sldId id="361" r:id="rId104"/>
    <p:sldId id="360" r:id="rId105"/>
    <p:sldId id="362" r:id="rId106"/>
    <p:sldId id="363" r:id="rId107"/>
    <p:sldId id="364" r:id="rId108"/>
    <p:sldId id="365" r:id="rId109"/>
    <p:sldId id="366" r:id="rId110"/>
    <p:sldId id="367" r:id="rId111"/>
    <p:sldId id="368" r:id="rId112"/>
    <p:sldId id="369" r:id="rId113"/>
    <p:sldId id="370" r:id="rId114"/>
    <p:sldId id="371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  <p:sldId id="380" r:id="rId124"/>
    <p:sldId id="381" r:id="rId125"/>
    <p:sldId id="382" r:id="rId126"/>
    <p:sldId id="383" r:id="rId127"/>
    <p:sldId id="384" r:id="rId128"/>
    <p:sldId id="385" r:id="rId129"/>
    <p:sldId id="386" r:id="rId130"/>
    <p:sldId id="387" r:id="rId131"/>
    <p:sldId id="388" r:id="rId132"/>
    <p:sldId id="389" r:id="rId133"/>
    <p:sldId id="390" r:id="rId134"/>
    <p:sldId id="391" r:id="rId135"/>
    <p:sldId id="392" r:id="rId136"/>
    <p:sldId id="393" r:id="rId137"/>
    <p:sldId id="394" r:id="rId138"/>
    <p:sldId id="395" r:id="rId139"/>
    <p:sldId id="396" r:id="rId140"/>
    <p:sldId id="397" r:id="rId141"/>
    <p:sldId id="398" r:id="rId142"/>
    <p:sldId id="399" r:id="rId143"/>
    <p:sldId id="400" r:id="rId144"/>
    <p:sldId id="401" r:id="rId145"/>
    <p:sldId id="402" r:id="rId146"/>
    <p:sldId id="403" r:id="rId147"/>
    <p:sldId id="404" r:id="rId148"/>
    <p:sldId id="405" r:id="rId149"/>
    <p:sldId id="406" r:id="rId150"/>
    <p:sldId id="407" r:id="rId151"/>
    <p:sldId id="408" r:id="rId152"/>
    <p:sldId id="409" r:id="rId153"/>
    <p:sldId id="410" r:id="rId154"/>
    <p:sldId id="411" r:id="rId155"/>
    <p:sldId id="412" r:id="rId156"/>
    <p:sldId id="413" r:id="rId157"/>
    <p:sldId id="414" r:id="rId1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9D792C-B384-49C7-9F25-70892ECD71D4}">
          <p14:sldIdLst>
            <p14:sldId id="256"/>
          </p14:sldIdLst>
        </p14:section>
        <p14:section name="1. THE PRINCESS PAT" id="{63EFDBC3-C867-44A5-BBDB-F88922A77F4D}">
          <p14:sldIdLst>
            <p14:sldId id="257"/>
            <p14:sldId id="258"/>
            <p14:sldId id="259"/>
            <p14:sldId id="279"/>
          </p14:sldIdLst>
        </p14:section>
        <p14:section name="2. HAY TEE DEE" id="{DE5F5C8E-5B72-4F31-9EC9-FEEABADA621D}">
          <p14:sldIdLst>
            <p14:sldId id="260"/>
            <p14:sldId id="280"/>
          </p14:sldIdLst>
        </p14:section>
        <p14:section name="3. HEY DUM DIDDLEY DUM" id="{854D8103-BE59-4AF3-9351-A94F01EDE71D}">
          <p14:sldIdLst>
            <p14:sldId id="261"/>
            <p14:sldId id="262"/>
            <p14:sldId id="263"/>
            <p14:sldId id="264"/>
            <p14:sldId id="281"/>
          </p14:sldIdLst>
        </p14:section>
        <p14:section name="4. AVANT, ARRIÈRE" id="{93B0FC2A-A70D-44E5-94CD-714297C0801C}">
          <p14:sldIdLst>
            <p14:sldId id="265"/>
            <p14:sldId id="282"/>
          </p14:sldIdLst>
        </p14:section>
        <p14:section name="5. THE SKELETON STOMP" id="{3B1A1B70-D6EA-40EB-9E43-9970B7B8E50F}">
          <p14:sldIdLst>
            <p14:sldId id="266"/>
            <p14:sldId id="268"/>
            <p14:sldId id="269"/>
            <p14:sldId id="270"/>
            <p14:sldId id="267"/>
            <p14:sldId id="272"/>
            <p14:sldId id="271"/>
            <p14:sldId id="274"/>
            <p14:sldId id="273"/>
            <p14:sldId id="276"/>
            <p14:sldId id="275"/>
            <p14:sldId id="278"/>
            <p14:sldId id="277"/>
            <p14:sldId id="284"/>
            <p14:sldId id="283"/>
            <p14:sldId id="286"/>
            <p14:sldId id="285"/>
            <p14:sldId id="288"/>
            <p14:sldId id="287"/>
            <p14:sldId id="289"/>
          </p14:sldIdLst>
        </p14:section>
        <p14:section name="6. GOLD TO BROWN" id="{0F67BEDB-A90D-4831-91BB-8F75A7B1A364}">
          <p14:sldIdLst>
            <p14:sldId id="290"/>
            <p14:sldId id="291"/>
            <p14:sldId id="292"/>
            <p14:sldId id="295"/>
            <p14:sldId id="293"/>
            <p14:sldId id="296"/>
            <p14:sldId id="297"/>
          </p14:sldIdLst>
        </p14:section>
        <p14:section name="7. ARE WE NEARLY THERE YET?" id="{2D166764-091F-4498-8B59-89BB2BBFF155}">
          <p14:sldIdLst>
            <p14:sldId id="298"/>
            <p14:sldId id="301"/>
            <p14:sldId id="302"/>
            <p14:sldId id="300"/>
            <p14:sldId id="303"/>
          </p14:sldIdLst>
        </p14:section>
        <p14:section name="8. LOVE GROWS ONE BY ONE" id="{FD83582E-1535-49D0-B4A3-603CA428818C}">
          <p14:sldIdLst>
            <p14:sldId id="304"/>
            <p14:sldId id="305"/>
          </p14:sldIdLst>
        </p14:section>
        <p14:section name="BIN MEN IN SPACE" id="{339044DB-9C08-4857-A829-D31052EC9C80}">
          <p14:sldIdLst>
            <p14:sldId id="306"/>
            <p14:sldId id="307"/>
            <p14:sldId id="308"/>
            <p14:sldId id="309"/>
          </p14:sldIdLst>
        </p14:section>
        <p14:section name="10. WANDERING WIND" id="{87ADF203-F39A-496E-BB5E-45133606105E}">
          <p14:sldIdLst>
            <p14:sldId id="310"/>
            <p14:sldId id="311"/>
            <p14:sldId id="312"/>
            <p14:sldId id="313"/>
            <p14:sldId id="314"/>
            <p14:sldId id="315"/>
          </p14:sldIdLst>
        </p14:section>
        <p14:section name="11. A BEAUTIFUL DAY" id="{F7E07B3A-8FE7-4DF7-BC8E-B842200983B2}">
          <p14:sldIdLst>
            <p14:sldId id="335"/>
            <p14:sldId id="316"/>
            <p14:sldId id="317"/>
          </p14:sldIdLst>
        </p14:section>
        <p14:section name="12. TV TALENT SHOW" id="{87E2E466-467C-4708-A1DA-F468418F98F7}">
          <p14:sldIdLst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</p14:sldIdLst>
        </p14:section>
        <p14:section name="13. SUN UP (IN THE MORNING)" id="{BAAC820E-6D3E-4B11-A0A1-7AB71390F449}">
          <p14:sldIdLst>
            <p14:sldId id="327"/>
            <p14:sldId id="328"/>
            <p14:sldId id="329"/>
            <p14:sldId id="330"/>
          </p14:sldIdLst>
        </p14:section>
        <p14:section name="14. ARCTIC ANIMALS" id="{8B785AD5-A92B-4FC5-897C-DB5F1A8F9184}">
          <p14:sldIdLst>
            <p14:sldId id="331"/>
            <p14:sldId id="332"/>
            <p14:sldId id="333"/>
            <p14:sldId id="334"/>
          </p14:sldIdLst>
        </p14:section>
        <p14:section name="15. I JUST CAN'T SLEEP" id="{A85782BA-D0DA-43BF-A2DD-CDD74716D34C}">
          <p14:sldIdLst>
            <p14:sldId id="336"/>
            <p14:sldId id="337"/>
            <p14:sldId id="338"/>
            <p14:sldId id="339"/>
            <p14:sldId id="340"/>
            <p14:sldId id="341"/>
          </p14:sldIdLst>
        </p14:section>
        <p14:section name="THE TORTOISE AND HARE SUITE" id="{8F0DCAD7-157A-40A1-BE92-EC1FAF6FB604}">
          <p14:sldIdLst>
            <p14:sldId id="349"/>
          </p14:sldIdLst>
        </p14:section>
        <p14:section name="16. THE WOODLAND RACES" id="{69BF0746-8597-421B-96E8-B561A8D2C54D}">
          <p14:sldIdLst>
            <p14:sldId id="342"/>
            <p14:sldId id="343"/>
            <p14:sldId id="344"/>
            <p14:sldId id="345"/>
            <p14:sldId id="346"/>
            <p14:sldId id="347"/>
            <p14:sldId id="348"/>
          </p14:sldIdLst>
        </p14:section>
        <p14:section name="17. LAZY SUMMER AFTERNOON" id="{2D075460-29C5-4952-A366-64273E72D6F0}">
          <p14:sldIdLst>
            <p14:sldId id="350"/>
            <p14:sldId id="351"/>
            <p14:sldId id="352"/>
            <p14:sldId id="353"/>
          </p14:sldIdLst>
        </p14:section>
        <p14:section name="18. WINNING HEART" id="{7A3EA484-F870-43F1-9877-CCE0CE32E41E}">
          <p14:sldIdLst>
            <p14:sldId id="354"/>
            <p14:sldId id="355"/>
            <p14:sldId id="356"/>
            <p14:sldId id="357"/>
            <p14:sldId id="358"/>
            <p14:sldId id="359"/>
            <p14:sldId id="361"/>
            <p14:sldId id="360"/>
            <p14:sldId id="362"/>
          </p14:sldIdLst>
        </p14:section>
        <p14:section name="19. A RIGHT ROYAL DO" id="{88548BC7-A519-441C-BCCD-C1FE9F9FA876}">
          <p14:sldIdLst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</p14:sldIdLst>
        </p14:section>
        <p14:section name="20. FROM A RAILWAY CARRIAGE" id="{38639CDA-83BF-4051-A3D9-C28C42DC2AF4}">
          <p14:sldIdLst>
            <p14:sldId id="372"/>
            <p14:sldId id="373"/>
            <p14:sldId id="374"/>
            <p14:sldId id="375"/>
            <p14:sldId id="376"/>
          </p14:sldIdLst>
        </p14:section>
        <p14:section name="21. LONDON FIRE" id="{BF8AB5CE-14C1-4563-9FEC-5348C4887A43}">
          <p14:sldIdLst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</p14:sldIdLst>
        </p14:section>
        <p14:section name="22. RMS TITANIC" id="{0BB4D013-FD87-487E-927C-A81CD578FF38}">
          <p14:sldIdLst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395"/>
          </p14:sldIdLst>
        </p14:section>
        <p14:section name="23. SHOOTING STAR" id="{D32F406C-94BE-40BE-8E8E-E56A0783E3ED}">
          <p14:sldIdLst>
            <p14:sldId id="396"/>
            <p14:sldId id="397"/>
            <p14:sldId id="398"/>
            <p14:sldId id="399"/>
            <p14:sldId id="400"/>
            <p14:sldId id="401"/>
            <p14:sldId id="402"/>
          </p14:sldIdLst>
        </p14:section>
        <p14:section name="24. TIME TO GO" id="{A5F7B07B-E9EE-4235-8C1D-975651EE984F}">
          <p14:sldIdLst>
            <p14:sldId id="403"/>
            <p14:sldId id="404"/>
            <p14:sldId id="405"/>
            <p14:sldId id="406"/>
            <p14:sldId id="407"/>
            <p14:sldId id="408"/>
            <p14:sldId id="409"/>
          </p14:sldIdLst>
        </p14:section>
        <p14:section name="25. THE LEAVER'S SONG" id="{09E7F86B-49BA-43B9-BF1D-4D795B8366E5}">
          <p14:sldIdLst>
            <p14:sldId id="410"/>
            <p14:sldId id="411"/>
            <p14:sldId id="412"/>
            <p14:sldId id="413"/>
            <p14:sldId id="41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031"/>
    <a:srgbClr val="F38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A4BAF-DF23-4E6E-8B65-85EE255F4460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FBD88-B987-4781-8BD3-2BD8CA2F0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5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FBD88-B987-4781-8BD3-2BD8CA2F0C7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65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B7C9A-C0C6-4DDF-9619-DAC0CD58F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16E5F0-402C-4C77-AAC7-34FD7E709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7E071-66E6-4F51-BD3A-5B191CF23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EECF5-68B0-4B74-B8C6-71367E6D7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C39E5-39EF-4522-83EC-3EAC32894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75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7E551-022F-4828-A0A1-36C51C89E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BAC1D-CBD2-4731-A262-4F9EFE820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EE488-0EEC-4750-96C1-C47B1F49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154A8-D1F2-4CCA-BD8E-C35729D4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2EE77-C952-4A7D-8433-210F936C2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54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649C38-4E60-44AC-BA34-1C04FA9C5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40B69-8931-4C83-8C6A-CD148EA49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2918B-057A-4A67-B4B5-9208E6245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8106A-2DE8-4EDA-8F5B-BAB754FA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697DC-7047-4D74-884A-FEF45016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37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AF0A1-24F2-4BE2-9C70-1EA28B26D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86C64-B281-4355-9FAE-2DB17338C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C257C-EB1F-4F9C-8643-EBCC1AAD2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94B19-B0CB-49B2-A44A-55FC2FCC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14E2C-343D-42A2-94B9-E4E7446F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49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B2BE-8B4E-40AB-AB46-3772E9401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AB4D6-4E15-4119-B750-F72213EBC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77341-0120-4808-B956-039628270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F2BEE-5C52-47FB-84A4-B82FE148F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87E82-280A-4904-B978-053830CCC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04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93733-56C9-4CDD-AFE9-A60410AA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E68D1-8F10-4F22-B92D-4374D8E26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74A73-103A-44A2-A0FE-AD17F5638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C1398-13E0-4A27-842D-A421F7644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9FA80-A275-4580-8C7A-0E26F1708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B82A8-45F8-4E53-80C6-DDCE273BC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27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F4F4-8E94-4A3B-9A5A-0A395B20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5A30E-6FF8-4F77-9A91-542ADBF8C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80E66-4686-4201-A846-C30CF17DB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2E441-42E6-4057-813C-F50A08B2D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E039D9-7B40-4D12-B199-493BF08728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C231D7-12D4-4153-B945-757297F8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8AD4BD-53AF-4FCE-BB44-31FCCED6B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A06058-D4A9-4DB8-9772-8511B647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99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FA4CC-791F-44DA-A7A2-DABAFCA43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06083-0BE2-45D1-AE0A-9C3017661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924A25-0D58-4BF1-89AB-902CA31AE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A1076-51BE-41E0-9734-72AFB07C2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76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70C8C2-2B58-4D03-8B45-2C74C7EAA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A1AC58-D961-45AE-84B1-FBB55DB6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112CE-7E3A-434F-BF5F-357813AB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39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8347B-258A-4F28-A8E1-B79ECB7AA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48D9F-1FE1-412F-AE4E-D62152FC3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31276-62DA-4497-8186-01FAEAABD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C5C52-B1BC-49C0-ADF3-2E5325D3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D95F3-1292-4830-BB69-9035417B7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572DE6-FBB8-4A3C-B4B0-0CCD230E3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92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3CBEA-E037-4D1C-A5BC-54CB5DA1E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42E120-9C53-4CA9-AAC6-A9991B388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65D48-05D8-4D83-8592-BC386C703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6119F-4784-4F82-BADD-34F72784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14470-D695-480D-8B36-180AF659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CAAD6-1678-4A22-BDA2-2A8862A47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11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76679-B11A-4944-8507-83545F808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51064-B386-447A-9BD4-351D69353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3D201-4370-4A0B-A5F4-9CF01B342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5DBAC-E47C-424F-AD90-E38F5E8EF4E3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2CB2C-5479-406F-B345-16AA7F21E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4EF54-2B51-4B85-8B09-9B28E7ED34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CF15-2356-4A84-9615-4BD4608D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53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E3B57A6C-B968-4CD5-A627-1DF9098F64D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36" y="959350"/>
            <a:ext cx="3825910" cy="4939300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BD4321A-4ED3-457D-8BA5-40AB97940654}"/>
              </a:ext>
            </a:extLst>
          </p:cNvPr>
          <p:cNvSpPr txBox="1"/>
          <p:nvPr/>
        </p:nvSpPr>
        <p:spPr>
          <a:xfrm>
            <a:off x="5717309" y="2225964"/>
            <a:ext cx="584661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SINGING SHERLOCK 5</a:t>
            </a:r>
          </a:p>
          <a:p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35FA2E-339F-40EC-AA2D-753BB28EF436}"/>
              </a:ext>
            </a:extLst>
          </p:cNvPr>
          <p:cNvSpPr txBox="1"/>
          <p:nvPr/>
        </p:nvSpPr>
        <p:spPr>
          <a:xfrm>
            <a:off x="5717309" y="2997714"/>
            <a:ext cx="58466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LYRICS</a:t>
            </a:r>
            <a:endParaRPr lang="en-GB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92A993D-9F45-4072-ACD2-07336379C4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787" y="5375190"/>
            <a:ext cx="2765140" cy="52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775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and join in the fun,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Diddlely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gonna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sing ‘till the day is done,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a Hey Dum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Diddlely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85178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don’t have to be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fastest kid in the school.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don’t have to tell the world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 you are really cool.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don’t have to be a cheat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Or lie all the time.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Just be who you really are and you’ll be fine.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69411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 come on and lift your head,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your time to rise.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 come on and reach out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For the champion inside!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3748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can be the greatest hero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has ever been,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can shine a light so bright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 everyone can see.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Nobody can take away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What makes you who you are.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If you hold on to your dream,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find the strength to believe,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can win your race, with a winning heart.</a:t>
            </a:r>
          </a:p>
        </p:txBody>
      </p:sp>
    </p:spTree>
    <p:extLst>
      <p:ext uri="{BB962C8B-B14F-4D97-AF65-F5344CB8AC3E}">
        <p14:creationId xmlns:p14="http://schemas.microsoft.com/office/powerpoint/2010/main" val="383930586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951946"/>
            <a:ext cx="8672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Deep down, know that you can win.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Keep on going, don’t give in, don’t give in!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1138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can be the greatest hero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has ever been,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can shine a light so bright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 everyone can see.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Nobody can take away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What makes you who you are.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If you hold on to your dream,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find the strength to believe,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can win your race, with a winning heart.</a:t>
            </a:r>
          </a:p>
        </p:txBody>
      </p:sp>
    </p:spTree>
    <p:extLst>
      <p:ext uri="{BB962C8B-B14F-4D97-AF65-F5344CB8AC3E}">
        <p14:creationId xmlns:p14="http://schemas.microsoft.com/office/powerpoint/2010/main" val="47696795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90918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859065"/>
            <a:ext cx="86729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RIGHT ROYAL DO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[Stuart 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Overington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What a lovely day it is for a do,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the sun shining high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sky so blue,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ladies all look regal,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watch out for the seagulls;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wouldn’t want that dress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Ruined by bird poop!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2015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84464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What a lovely day it is for a ball,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the tables are laid out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In the old, great hall.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conversation’s going,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Because the wine is flowing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At the right royal do!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6818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Queen has got the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corgies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Locked up in the kitchenette,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While butlers serve you silently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pass your serviettes.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princes are all smart,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girls are quite exquisite.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We’ll all put on our best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For this most exciting visit.</a:t>
            </a:r>
          </a:p>
        </p:txBody>
      </p:sp>
    </p:spTree>
    <p:extLst>
      <p:ext uri="{BB962C8B-B14F-4D97-AF65-F5344CB8AC3E}">
        <p14:creationId xmlns:p14="http://schemas.microsoft.com/office/powerpoint/2010/main" val="177327746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What a lovely day it is for a whirl.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the women are encrusted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In jewels and pearls.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That’s why I was excited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see I was invited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right royal do!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158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Everyone, come and sing,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Diddlely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gonna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make these old rafters ring,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a Hey Dum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Diddlely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0613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951946"/>
            <a:ext cx="8672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— Tea?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— One for me.</a:t>
            </a:r>
          </a:p>
        </p:txBody>
      </p:sp>
    </p:spTree>
    <p:extLst>
      <p:ext uri="{BB962C8B-B14F-4D97-AF65-F5344CB8AC3E}">
        <p14:creationId xmlns:p14="http://schemas.microsoft.com/office/powerpoint/2010/main" val="387368460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are many on display.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English Breakfast or Earl Grey?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Just make sure that you sip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your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pinky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out!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— How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d’you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do?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— Who are you?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Oh, you’re the Earl of Leicester!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Come, meet the Duke of Chester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At the right royal do!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75365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Queen has got the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corgies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Locked up in the kitchenette,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While butlers serve you silently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pass your serviettes.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princes are all smart,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girls are quite exquisite.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We’ll all put on our best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For this most exciting visit.</a:t>
            </a:r>
          </a:p>
        </p:txBody>
      </p:sp>
    </p:spTree>
    <p:extLst>
      <p:ext uri="{BB962C8B-B14F-4D97-AF65-F5344CB8AC3E}">
        <p14:creationId xmlns:p14="http://schemas.microsoft.com/office/powerpoint/2010/main" val="294677611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228397"/>
            <a:ext cx="86729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What a lovely day it is for a do,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the sun shining high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sky so blue.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That’s why I was excited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see I was invited.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My day could not get better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When I received my letter.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 we’d better leave it here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I’ll see you all next year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At the right royal do!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8416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616810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043731"/>
            <a:ext cx="867294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FROM A RAILWAY CARRIAGE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[Robert Louis Stevenson]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Faster than fairies, faster than witches,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Bridges and houses, hedges and ditches;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charging along like troops in a battle,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through the meadows, the horses and cattle: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of the sights of the hill and the plain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Fly as thick as driving rain;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ever again, in the wink of an eye,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Painted stations whistling by.</a:t>
            </a:r>
          </a:p>
        </p:txBody>
      </p:sp>
    </p:spTree>
    <p:extLst>
      <p:ext uri="{BB962C8B-B14F-4D97-AF65-F5344CB8AC3E}">
        <p14:creationId xmlns:p14="http://schemas.microsoft.com/office/powerpoint/2010/main" val="377470993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Faster than fairies,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Faster than witches.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ever again, in the wink of an eye,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Painted stations whistling by.</a:t>
            </a:r>
          </a:p>
        </p:txBody>
      </p:sp>
    </p:spTree>
    <p:extLst>
      <p:ext uri="{BB962C8B-B14F-4D97-AF65-F5344CB8AC3E}">
        <p14:creationId xmlns:p14="http://schemas.microsoft.com/office/powerpoint/2010/main" val="164018951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Here is a child who clambers and scrambles,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by himself and gathering brambles;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Here is a tramp who stands and gazes;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here is the green for stringing the daisies!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Here is a cart run away in the road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Lumping along with man and load;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here is a mill and there is a river: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Each a glimpse and gone for ever!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31508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Faster than fairies,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Faster than witches.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ever again, in the wink of an eye,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Painted stations whistling by.</a:t>
            </a:r>
          </a:p>
          <a:p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so fun to go by train!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64936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8536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9540101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289953"/>
            <a:ext cx="867294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LONDON FIRE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[Mike Williams]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started with a spark in a baker’s shop!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happened in the night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When the neighbours had a fright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 the smoke began to billow into flame.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cry went out: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2015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34314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‘London’s burning, London’s burning,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Fetch the engine, fetch the engine.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Fire! Fire!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Pour on water.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London’s burning, London’s burning,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Fetch the engine, fetch the engine.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Fire! Fire!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Pour water on the flames!’</a:t>
            </a:r>
          </a:p>
        </p:txBody>
      </p:sp>
    </p:spTree>
    <p:extLst>
      <p:ext uri="{BB962C8B-B14F-4D97-AF65-F5344CB8AC3E}">
        <p14:creationId xmlns:p14="http://schemas.microsoft.com/office/powerpoint/2010/main" val="395075186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leapt from hour to house like a wild thing!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jumped from street to street,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Proving very hard to beat,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Burning every building standing in its way!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cries grew louder, louder, louder!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49242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‘London’s burning, London’s burning,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Fetch the engine, fetch the engine.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Fire! Fire!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Pour on water.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London’s burning, London’s burning,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Fetch the engine, fetch the engine.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Fire! Fire!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Pour water on the flames!’</a:t>
            </a:r>
          </a:p>
        </p:txBody>
      </p:sp>
    </p:spTree>
    <p:extLst>
      <p:ext uri="{BB962C8B-B14F-4D97-AF65-F5344CB8AC3E}">
        <p14:creationId xmlns:p14="http://schemas.microsoft.com/office/powerpoint/2010/main" val="121275812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wind changed,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wind changed;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helped the fire subside.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when they saw the piles of ash,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King and people cried.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9747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736502"/>
            <a:ext cx="86729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Oh, it happened one September,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way that we remember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Is a song that goes like: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96556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‘London’s burning, London’s burning,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Fetch the engine, fetch the engine.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Fire! Fire!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Pour on water.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London’s burning, London’s burning,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Fetch the engine, fetch the engine.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Fire! Fire!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Pour water on the flames!’</a:t>
            </a:r>
          </a:p>
        </p:txBody>
      </p:sp>
    </p:spTree>
    <p:extLst>
      <p:ext uri="{BB962C8B-B14F-4D97-AF65-F5344CB8AC3E}">
        <p14:creationId xmlns:p14="http://schemas.microsoft.com/office/powerpoint/2010/main" val="219830174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447801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643622"/>
            <a:ext cx="867294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RMS TITANIC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[Chris Williams]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At the bottom of the sea lies a great big ship: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RMS Titanic.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She went down in four hours on her maiden trip,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tale so sad and tragic.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On the tenth of April 1912,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She set sail, her cabins full,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was only four days after this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When an iceberg scraped her hull: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19340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Down, down, down, down,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Down she went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sea,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sea,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cold Atlantic.</a:t>
            </a:r>
          </a:p>
        </p:txBody>
      </p:sp>
    </p:spTree>
    <p:extLst>
      <p:ext uri="{BB962C8B-B14F-4D97-AF65-F5344CB8AC3E}">
        <p14:creationId xmlns:p14="http://schemas.microsoft.com/office/powerpoint/2010/main" val="3198467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597729"/>
            <a:ext cx="867294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AVANT, ARRIÈRE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[Traditional]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Avant,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arrière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à gauche, à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driote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Et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avant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arrière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et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debout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assis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Avant,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arrière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à gauche, à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driote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Avant,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arrière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debout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assis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</p:txBody>
      </p:sp>
    </p:spTree>
    <p:extLst>
      <p:ext uri="{BB962C8B-B14F-4D97-AF65-F5344CB8AC3E}">
        <p14:creationId xmlns:p14="http://schemas.microsoft.com/office/powerpoint/2010/main" val="309061576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 night there was no wind,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Not a wave on the sea.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no moon up in the sky,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was dark as could be.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ship met its doom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In the bone-chilling gloom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When suddenly there loomed,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Like a ghost from the tomb,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 iceberg!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59539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 gigantic!	[So gigantic!]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Quite fantastic!  	[Quite fantastic!]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Three bells rang...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thirty-seven seconds later it went BOOM!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34566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Down, down, down, down,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Down she went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sea,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sea,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cold Atlantic.</a:t>
            </a:r>
          </a:p>
        </p:txBody>
      </p:sp>
    </p:spTree>
    <p:extLst>
      <p:ext uri="{BB962C8B-B14F-4D97-AF65-F5344CB8AC3E}">
        <p14:creationId xmlns:p14="http://schemas.microsoft.com/office/powerpoint/2010/main" val="163384192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 it buckled up the hull on the starboard side,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rivets went a-popping;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water flooded in like a roaring tide,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rushed in without stopping.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the lifeboats soon were overfull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the women and the young,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 the men and crew remained on board,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While the orchestra played on: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33405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Down, down, down, down,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Down she went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sea,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sea,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cold Atlantic.</a:t>
            </a:r>
          </a:p>
        </p:txBody>
      </p:sp>
    </p:spTree>
    <p:extLst>
      <p:ext uri="{BB962C8B-B14F-4D97-AF65-F5344CB8AC3E}">
        <p14:creationId xmlns:p14="http://schemas.microsoft.com/office/powerpoint/2010/main" val="298711854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rocket flare was fired,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Then the ship’s engine failed;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Titanic split apart,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 the last lifeboats sailed.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ship, it was rift,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 the bow went adrift,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stern was forced to life,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it plummeted slowly downwards!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27882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Loud as thunder! 	[Loud as thunder!]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went under! 		[It went under!]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Down she went...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crashed into the seabed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a mighty BOOM!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29928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Down, down, down, down,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Down she went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sea,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sea,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bottom of the cold Atlantic.</a:t>
            </a:r>
          </a:p>
        </p:txBody>
      </p:sp>
    </p:spTree>
    <p:extLst>
      <p:ext uri="{BB962C8B-B14F-4D97-AF65-F5344CB8AC3E}">
        <p14:creationId xmlns:p14="http://schemas.microsoft.com/office/powerpoint/2010/main" val="123922047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21514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382286"/>
            <a:ext cx="867294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SHOOTING STAR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[Andy Beck]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[1]	Star shining bright in the middle of the night,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Oh, star in the midnight sky,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[2]	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Star shining bright in the middle of the night,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How did you learn to fly?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[All]	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How did you learn to fly?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2009 by Alfred Publishing Co., Inc.</a:t>
            </a:r>
          </a:p>
        </p:txBody>
      </p:sp>
    </p:spTree>
    <p:extLst>
      <p:ext uri="{BB962C8B-B14F-4D97-AF65-F5344CB8AC3E}">
        <p14:creationId xmlns:p14="http://schemas.microsoft.com/office/powerpoint/2010/main" val="1685164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4504993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[2]	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Star shining bright in the middle of the night,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Oh, star with a tail of white,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Star shining bright in the middle of the night,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Grant me a wish tonight.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[1]	[Star, oh, star with a tail of white,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Star, oh, grant me a wish tonight.]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Star so bright.]</a:t>
            </a:r>
          </a:p>
        </p:txBody>
      </p:sp>
    </p:spTree>
    <p:extLst>
      <p:ext uri="{BB962C8B-B14F-4D97-AF65-F5344CB8AC3E}">
        <p14:creationId xmlns:p14="http://schemas.microsoft.com/office/powerpoint/2010/main" val="429384276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[1]	Shooting star,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[2]	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Shooting star,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[All] 	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Now that you’re in my view,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[1]	Shooting star,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[2]	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Shooting star,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[All] 	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Make my wish come true.</a:t>
            </a:r>
          </a:p>
        </p:txBody>
      </p:sp>
    </p:spTree>
    <p:extLst>
      <p:ext uri="{BB962C8B-B14F-4D97-AF65-F5344CB8AC3E}">
        <p14:creationId xmlns:p14="http://schemas.microsoft.com/office/powerpoint/2010/main" val="297091758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[2]	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Star shining bright in the middle of the night,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Oh, star in the sky so vast,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Star shining bright in the middle of the night,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Don’t disappear too fast,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Don’t disappear too fast.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[1]	[Star, oh, star in the sky so vast,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Star, oh, don’t disappear too fast.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Don’t disappear too fast,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Don’t disappear too fast.]</a:t>
            </a: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904861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[2]	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Shooting star,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[1] 	Shooting star,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[All]	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Why must you fade away?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[2]	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Shooting star,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	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[1] 	Shooting star,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[All]	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Don’t you want to stay?</a:t>
            </a:r>
          </a:p>
        </p:txBody>
      </p:sp>
    </p:spTree>
    <p:extLst>
      <p:ext uri="{BB962C8B-B14F-4D97-AF65-F5344CB8AC3E}">
        <p14:creationId xmlns:p14="http://schemas.microsoft.com/office/powerpoint/2010/main" val="3806548985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[1]	Star, 	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[2] 	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Oh, shooting star,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[1]	Oh, star, 	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[2] 	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Oh, shooting star,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[All]	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I’ll see you again some day.</a:t>
            </a:r>
          </a:p>
        </p:txBody>
      </p:sp>
    </p:spTree>
    <p:extLst>
      <p:ext uri="{BB962C8B-B14F-4D97-AF65-F5344CB8AC3E}">
        <p14:creationId xmlns:p14="http://schemas.microsoft.com/office/powerpoint/2010/main" val="231922338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477418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597729"/>
            <a:ext cx="867294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[Chris Hazell]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Goin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’ on a journey,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Wonder what I’ll see,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Wonder where we’ll visit;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Will you come with me?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latin typeface="Helvetica" pitchFamily="34" charset="0"/>
              </a:rPr>
              <a:t>Copyright © Edwin F </a:t>
            </a:r>
            <a:r>
              <a:rPr lang="en-GB" sz="1200" dirty="0" err="1">
                <a:solidFill>
                  <a:schemeClr val="bg1"/>
                </a:solidFill>
                <a:latin typeface="Helvetica" pitchFamily="34" charset="0"/>
              </a:rPr>
              <a:t>Kalmus</a:t>
            </a:r>
            <a:r>
              <a:rPr lang="en-GB" sz="1200" dirty="0">
                <a:solidFill>
                  <a:schemeClr val="bg1"/>
                </a:solidFill>
                <a:latin typeface="Helvetica" pitchFamily="34" charset="0"/>
              </a:rPr>
              <a:t> &amp; Co., Inc</a:t>
            </a:r>
          </a:p>
        </p:txBody>
      </p:sp>
    </p:spTree>
    <p:extLst>
      <p:ext uri="{BB962C8B-B14F-4D97-AF65-F5344CB8AC3E}">
        <p14:creationId xmlns:p14="http://schemas.microsoft.com/office/powerpoint/2010/main" val="238803236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go, are you ready?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 you know how good it’s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gonna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be?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Glad you came today.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go, are you with me?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will show how good it’s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gonna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be.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Let’s be on our way.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050864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Settle down and listen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songs we share,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Join us on our journey;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will take you there.</a:t>
            </a:r>
          </a:p>
        </p:txBody>
      </p:sp>
    </p:spTree>
    <p:extLst>
      <p:ext uri="{BB962C8B-B14F-4D97-AF65-F5344CB8AC3E}">
        <p14:creationId xmlns:p14="http://schemas.microsoft.com/office/powerpoint/2010/main" val="148716110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go, are you ready?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Are you coming with me?</a:t>
            </a:r>
          </a:p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go, are you ready?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Are you coming with me?</a:t>
            </a:r>
          </a:p>
        </p:txBody>
      </p:sp>
    </p:spTree>
    <p:extLst>
      <p:ext uri="{BB962C8B-B14F-4D97-AF65-F5344CB8AC3E}">
        <p14:creationId xmlns:p14="http://schemas.microsoft.com/office/powerpoint/2010/main" val="863625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251885"/>
            <a:ext cx="86729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SKELETON STOMP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[Sue Stevens]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romp: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1994 EMI Music Publishing Limited. </a:t>
            </a: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Used by permission of Hal Leonard Europe Limited.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696680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This is just the ticket,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Have a lovely ride.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Let’s just hope you stick it;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can be your guide.</a:t>
            </a:r>
          </a:p>
        </p:txBody>
      </p:sp>
    </p:spTree>
    <p:extLst>
      <p:ext uri="{BB962C8B-B14F-4D97-AF65-F5344CB8AC3E}">
        <p14:creationId xmlns:p14="http://schemas.microsoft.com/office/powerpoint/2010/main" val="330798838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go, are you ready?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 you know how good it’s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gonna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be?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Glad you came today.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go, are you with me?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go.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will show how good it’s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gonna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be.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Let’s be on our way.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1022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0626975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859065"/>
            <a:ext cx="86729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LEAVERS’ SONG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[Stuart 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Overington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This is my song to say goodbye,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take a look at this place one last time,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Where we have laughed and cried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At each other’s side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shared the greatest years of our lives.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as I go I look to you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wish me well in all that I do.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2015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19405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Give me the strength to fulfil my dreams,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will to fight for all that I believe,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when the day is long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road is hard,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Help me to be all I was made to be.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26642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Thank you for everything you’ve done,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things we’ve learnt,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songs we have sung.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I will take with me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thousand memories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treasure every single one.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as I go I look to you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wish me well in all that I do.</a:t>
            </a:r>
          </a:p>
        </p:txBody>
      </p:sp>
    </p:spTree>
    <p:extLst>
      <p:ext uri="{BB962C8B-B14F-4D97-AF65-F5344CB8AC3E}">
        <p14:creationId xmlns:p14="http://schemas.microsoft.com/office/powerpoint/2010/main" val="32086648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Give me the strength to fulfil my dreams,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will to fight for all that I believe,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when the day is long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road is hard,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Help me to be, help me to be,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Help me to be all I was made to be.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6808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28244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skeleton's romp: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43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951946"/>
            <a:ext cx="8672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1. See that ghoul playing the fool,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   doing the skeleton stomp.</a:t>
            </a:r>
          </a:p>
        </p:txBody>
      </p:sp>
    </p:spTree>
    <p:extLst>
      <p:ext uri="{BB962C8B-B14F-4D97-AF65-F5344CB8AC3E}">
        <p14:creationId xmlns:p14="http://schemas.microsoft.com/office/powerpoint/2010/main" val="2856415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skeleton's romp: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63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736502"/>
            <a:ext cx="86729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1. See that ghoul playing the fool,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2. See that cat in a pink top hat,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   doing the skeleton stomp.</a:t>
            </a:r>
          </a:p>
        </p:txBody>
      </p:sp>
    </p:spTree>
    <p:extLst>
      <p:ext uri="{BB962C8B-B14F-4D97-AF65-F5344CB8AC3E}">
        <p14:creationId xmlns:p14="http://schemas.microsoft.com/office/powerpoint/2010/main" val="112682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520511"/>
            <a:ext cx="867294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PRINCESS PAT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[Traditional]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Princess Pat lived in a tree;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She sailed across the seven seas.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She sailed across the channel too.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she took with her a Rig-a-bamboo!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Rig-a-bamboo... Now what is that?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something made by the Princess Pat!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red and gold, and purple too,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That’s why it’s called a Rig-a-bamboo!</a:t>
            </a:r>
          </a:p>
          <a:p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</p:txBody>
      </p:sp>
    </p:spTree>
    <p:extLst>
      <p:ext uri="{BB962C8B-B14F-4D97-AF65-F5344CB8AC3E}">
        <p14:creationId xmlns:p14="http://schemas.microsoft.com/office/powerpoint/2010/main" val="259119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skeleton's romp: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64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1. See that ghoul playing the fool,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2. See that cat in a pink top hat,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3. See that elf enjoying himself,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   doing the skeleton stomp.</a:t>
            </a:r>
          </a:p>
        </p:txBody>
      </p:sp>
    </p:spTree>
    <p:extLst>
      <p:ext uri="{BB962C8B-B14F-4D97-AF65-F5344CB8AC3E}">
        <p14:creationId xmlns:p14="http://schemas.microsoft.com/office/powerpoint/2010/main" val="3484633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skeleton's romp: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491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1. See that ghoul playing the fool,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2. See that cat in a pink top hat,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3. See that elf enjoying himself,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4. See that frog jiggle and jog,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   doing the skeleton stomp.</a:t>
            </a:r>
          </a:p>
        </p:txBody>
      </p:sp>
    </p:spTree>
    <p:extLst>
      <p:ext uri="{BB962C8B-B14F-4D97-AF65-F5344CB8AC3E}">
        <p14:creationId xmlns:p14="http://schemas.microsoft.com/office/powerpoint/2010/main" val="2835820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skeleton's romp: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269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1. See that ghoul playing the fool,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2. See that cat in a pink top hat,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3. See that elf enjoying himself,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4. See that frog jiggle and jog,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5. See that toad from down the road,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   doing the skeleton stomp.</a:t>
            </a:r>
          </a:p>
        </p:txBody>
      </p:sp>
    </p:spTree>
    <p:extLst>
      <p:ext uri="{BB962C8B-B14F-4D97-AF65-F5344CB8AC3E}">
        <p14:creationId xmlns:p14="http://schemas.microsoft.com/office/powerpoint/2010/main" val="39384989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skeleton's romp: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4894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1. See that ghoul playing the fool,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2. See that cat in a pink top hat,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3. See that elf enjoying himself,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4. See that frog jiggle and jog,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5. See that toad from down the road,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6. See that ghost munching toast,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   doing the skeleton stomp.</a:t>
            </a:r>
          </a:p>
        </p:txBody>
      </p:sp>
    </p:spTree>
    <p:extLst>
      <p:ext uri="{BB962C8B-B14F-4D97-AF65-F5344CB8AC3E}">
        <p14:creationId xmlns:p14="http://schemas.microsoft.com/office/powerpoint/2010/main" val="2727888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skeleton's romp: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91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1. See that ghoul playing the fool,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2. See that cat in a pink top hat,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3. See that elf enjoying himself,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4. See that frog jiggle and jog,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5. See that toad from down the road,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6. See that ghost munching toast,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7. See that spider full of cider,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   doing the skeleton stomp.</a:t>
            </a:r>
          </a:p>
        </p:txBody>
      </p:sp>
    </p:spTree>
    <p:extLst>
      <p:ext uri="{BB962C8B-B14F-4D97-AF65-F5344CB8AC3E}">
        <p14:creationId xmlns:p14="http://schemas.microsoft.com/office/powerpoint/2010/main" val="1437426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Now Captain Jack had a mighty fine crew.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 sailed across the channel too.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his ship sank, and yours will too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If you don’t take a Rig-a-bamboo.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Rig-a-bamboo... Now what is that?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something made by the Princess Pat!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red and gold, and purple too,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That’s why it’s called a Rig-a-bamboo!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893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skeleton's romp: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272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1. See that ghoul playing the fool,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2. See that cat in a pink top hat,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3. See that elf enjoying himself,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4. See that frog jiggle and jog,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5. See that toad from down the road,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6. See that ghost munching toast,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7. See that spider full of cider,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8. See that snake shimmy and shake,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   doing the skeleton stomp.</a:t>
            </a:r>
          </a:p>
        </p:txBody>
      </p:sp>
    </p:spTree>
    <p:extLst>
      <p:ext uri="{BB962C8B-B14F-4D97-AF65-F5344CB8AC3E}">
        <p14:creationId xmlns:p14="http://schemas.microsoft.com/office/powerpoint/2010/main" val="25868178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Squeaks and groans and rattling bones,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in the middle of the night!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skeleton’s party,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Come to the skeleton's romp: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5763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228397"/>
            <a:ext cx="86729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1. See that ghoul playing the fool,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2. See that cat in a pink top hat,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3. See that elf enjoying himself,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4. See that frog jiggle and jog,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5. See that toad from down the road,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6. See that ghost munching toast,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7. See that spider full of cider,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8. See that snake shimmy and shake,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9. See that witch from out of the ditch,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   doing the skeleton stomp.</a:t>
            </a:r>
          </a:p>
        </p:txBody>
      </p:sp>
    </p:spTree>
    <p:extLst>
      <p:ext uri="{BB962C8B-B14F-4D97-AF65-F5344CB8AC3E}">
        <p14:creationId xmlns:p14="http://schemas.microsoft.com/office/powerpoint/2010/main" val="42808074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99500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951830"/>
            <a:ext cx="86729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GOLD TO BROWN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[Nicky Footer]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 again.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harvest time.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4780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think about the food we eat,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About the good that treats us all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At harvest time.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give our thanks this day;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For food and crops we say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grateful now at harvest time.</a:t>
            </a:r>
          </a:p>
        </p:txBody>
      </p:sp>
    </p:spTree>
    <p:extLst>
      <p:ext uri="{BB962C8B-B14F-4D97-AF65-F5344CB8AC3E}">
        <p14:creationId xmlns:p14="http://schemas.microsoft.com/office/powerpoint/2010/main" val="26382206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228397"/>
            <a:ext cx="86729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 again.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harvest time.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[Gold, brown, gold, brown again,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Gold, brown, gold, harvest time.]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109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Earth to plough and seeds to sow,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watch the wheat field grow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Then grind the grain inside the mill.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give our thanks this day;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For food and crops we say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grateful now at harvest time.</a:t>
            </a:r>
          </a:p>
        </p:txBody>
      </p:sp>
    </p:spTree>
    <p:extLst>
      <p:ext uri="{BB962C8B-B14F-4D97-AF65-F5344CB8AC3E}">
        <p14:creationId xmlns:p14="http://schemas.microsoft.com/office/powerpoint/2010/main" val="22876496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228397"/>
            <a:ext cx="86729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 again.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Fields turn gold to brown,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harvest time.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[Gold, brown, gold, brown again,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Gold, brown, gold, harvest time.]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50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Princess Pat saw Captain Jack;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She reeled him in, and brought him back.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She saved his life and his crew too,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do you know how?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a Rig-a-bamboo! 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Rig-a-bamboo... Now what is that?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something made by the Princess Pat!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red and gold, and purple too,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That’s why it’s called a Rig-a-bamboo!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64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Flour to bake a big brown loaf,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Just perfect for my toast,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For us to eat this harvest time.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Time to give our thanks this day;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For food and crops we say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grateful now at harvest time.</a:t>
            </a:r>
          </a:p>
        </p:txBody>
      </p:sp>
    </p:spTree>
    <p:extLst>
      <p:ext uri="{BB962C8B-B14F-4D97-AF65-F5344CB8AC3E}">
        <p14:creationId xmlns:p14="http://schemas.microsoft.com/office/powerpoint/2010/main" val="3406749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17007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505396"/>
            <a:ext cx="867294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ARE WE NEARLY THERE YET?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[Stuart 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Overington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I’ve got my bucket, I’ve got my spade,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I’ve got my hat and my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suncream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too!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the perfect day for a holiday!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we nearly there yet?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4277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I’m bored, I’m bored.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said it wasn’t far!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I’m bored. So bored!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Are we nearly there yet?</a:t>
            </a:r>
          </a:p>
        </p:txBody>
      </p:sp>
    </p:spTree>
    <p:extLst>
      <p:ext uri="{BB962C8B-B14F-4D97-AF65-F5344CB8AC3E}">
        <p14:creationId xmlns:p14="http://schemas.microsoft.com/office/powerpoint/2010/main" val="29077877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  <a:t>One mile, two miles, three miles, four,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  <a:t>I can’t take this anymore!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  <a:t>We’re no closer to the shore.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  <a:t>Are we nearly there yet?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5657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1428021" y="2474985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I’m bored, I’m bored.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said it wasn’t far!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I’m bored. So bored!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Are we nearly there yet?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66C978-7540-41A0-8EEA-3999B9EDB69A}"/>
              </a:ext>
            </a:extLst>
          </p:cNvPr>
          <p:cNvSpPr txBox="1"/>
          <p:nvPr/>
        </p:nvSpPr>
        <p:spPr>
          <a:xfrm>
            <a:off x="500370" y="511483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I’ve got my bucket, I’ve got my spade,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I’ve got my hat and my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suncream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too!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the perfect day for a holiday!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Are we nearly there yet?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3639AA-A23D-40CA-9FD7-4068E5DB2C6E}"/>
              </a:ext>
            </a:extLst>
          </p:cNvPr>
          <p:cNvSpPr/>
          <p:nvPr/>
        </p:nvSpPr>
        <p:spPr>
          <a:xfrm>
            <a:off x="2733417" y="4438487"/>
            <a:ext cx="681161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  <a:t>One mile, two miles, three miles, four,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  <a:t>I can’t take this anymore!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  <a:t>We’re no closer to the shore.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Calibri" panose="020F0502020204030204" pitchFamily="34" charset="0"/>
              </a:rPr>
              <a:t>Are we nearly there yet?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968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85277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551289"/>
            <a:ext cx="867294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LOVE GROWS ONE BY ONE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[Carol A Johnson]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Love grows one by one,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Two by two and four by four.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Love grows round in a circle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comes back knocking on your front door.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Note by note we make a song.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Voice by voice we sing it.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Choir by choir we fill up the world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the music that we bring it.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by Carol A Johnson</a:t>
            </a:r>
          </a:p>
        </p:txBody>
      </p:sp>
    </p:spTree>
    <p:extLst>
      <p:ext uri="{BB962C8B-B14F-4D97-AF65-F5344CB8AC3E}">
        <p14:creationId xmlns:p14="http://schemas.microsoft.com/office/powerpoint/2010/main" val="39881326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77737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289953"/>
            <a:ext cx="867294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BIN MEN IN SPACE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[Jon Laird]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are quite a lot of funny things in space.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People let their stuff just lie around the place.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are satellites and rockets,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Aliens empty out their pockets.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are quite a lot of funny things in space.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8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372002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are the space explorers!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are a motley crew.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pick up what’s left for us,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then, we have a brew!</a:t>
            </a:r>
          </a:p>
        </p:txBody>
      </p:sp>
    </p:spTree>
    <p:extLst>
      <p:ext uri="{BB962C8B-B14F-4D97-AF65-F5344CB8AC3E}">
        <p14:creationId xmlns:p14="http://schemas.microsoft.com/office/powerpoint/2010/main" val="34470681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My old man’s a dustman,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 wears a dustman’s hat.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when I put my spacesuit on,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 just says, ‘Fancy that!’</a:t>
            </a:r>
          </a:p>
        </p:txBody>
      </p:sp>
    </p:spTree>
    <p:extLst>
      <p:ext uri="{BB962C8B-B14F-4D97-AF65-F5344CB8AC3E}">
        <p14:creationId xmlns:p14="http://schemas.microsoft.com/office/powerpoint/2010/main" val="16140152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88205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936283"/>
            <a:ext cx="867294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WANDERING WIND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[Sue Stevens]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Wandering wind, blowing free,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Where do you go, what do you see?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2001 EMI Music Publishing Limited. </a:t>
            </a:r>
            <a:b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Used by permission of Hal Leonard Europe Limited. </a:t>
            </a:r>
          </a:p>
        </p:txBody>
      </p:sp>
    </p:spTree>
    <p:extLst>
      <p:ext uri="{BB962C8B-B14F-4D97-AF65-F5344CB8AC3E}">
        <p14:creationId xmlns:p14="http://schemas.microsoft.com/office/powerpoint/2010/main" val="28778866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North wind of the drifting snow,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Blow across the sea,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Blow the cool of quietness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thousand miles to me.</a:t>
            </a:r>
          </a:p>
          <a:p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Wandering wind, blowing free,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Where do you go, what do you see?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1267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South wind of the golden sands,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Blow across the sea,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Blow the warmth of friendliness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thousand miles to me.</a:t>
            </a:r>
          </a:p>
          <a:p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Wandering wind, blowing free,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Where do you go, what do you see?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5549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East wind of the rising sun,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Blow across the sea,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Blow the hopefulness of dawn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thousand miles to me.</a:t>
            </a:r>
          </a:p>
          <a:p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Wandering wind, blowing free,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Where do you go, what do you see?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0608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West wind of the summer rain,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Blow across the sea,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Blow the gentleness of love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thousand miles to me.</a:t>
            </a:r>
          </a:p>
          <a:p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Wandering wind, blowing free,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Where do you go, what do you see?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4321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30722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651316"/>
            <a:ext cx="8672946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BEAUTIFUL DAY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[Nicky Footer]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beautiful day! 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beautiful day!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I’ve not a care in the world,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a beautiful day!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Oh, I can run and hop,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Turn around like a spinning top;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Feeling that I’m free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Makes me happy as can be!</a:t>
            </a:r>
          </a:p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</p:txBody>
      </p:sp>
    </p:spTree>
    <p:extLst>
      <p:ext uri="{BB962C8B-B14F-4D97-AF65-F5344CB8AC3E}">
        <p14:creationId xmlns:p14="http://schemas.microsoft.com/office/powerpoint/2010/main" val="127364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597729"/>
            <a:ext cx="867294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HAY TEE DEE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[Traditional]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Hay tee dee, hay tee dee,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Hay tee dee la do la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ree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Hah tee dee, hah tee dee,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Hah tee dee la do la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ree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</p:txBody>
      </p:sp>
    </p:spTree>
    <p:extLst>
      <p:ext uri="{BB962C8B-B14F-4D97-AF65-F5344CB8AC3E}">
        <p14:creationId xmlns:p14="http://schemas.microsoft.com/office/powerpoint/2010/main" val="318085519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laugh and dance and sing,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Feel that real refreshing zing,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know for sure, for sure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a beautiful day!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5678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8567858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166842"/>
            <a:ext cx="86729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TV TALENT SHOW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[Jon Laird]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on a TV Talent Show,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ready to go.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judges look a bit surprised,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what do they know?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We’ll sing them lots of different songs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show what we know!</a:t>
            </a:r>
          </a:p>
          <a:p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</p:txBody>
      </p:sp>
    </p:spTree>
    <p:extLst>
      <p:ext uri="{BB962C8B-B14F-4D97-AF65-F5344CB8AC3E}">
        <p14:creationId xmlns:p14="http://schemas.microsoft.com/office/powerpoint/2010/main" val="19471884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had a scary thought last night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 I would sing for Simon Cowell.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made my body fill with fright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it was gone when morning came.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4949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on a TV Talent Show,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We’ve had our first try.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judges were excited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we want them to cry.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We’ll sing a different type of song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 makes us sing high.</a:t>
            </a:r>
          </a:p>
        </p:txBody>
      </p:sp>
    </p:spTree>
    <p:extLst>
      <p:ext uri="{BB962C8B-B14F-4D97-AF65-F5344CB8AC3E}">
        <p14:creationId xmlns:p14="http://schemas.microsoft.com/office/powerpoint/2010/main" val="16841806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305615"/>
            <a:ext cx="8672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have a secret no-one knows,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My song is only sung by me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soon it will be known by everyone,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when the light shines on me,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will win!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5543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on a TV Talent Show,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trying our best.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judges like us more and more,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They’re really impressed.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We’ll sing a different kind of song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 passes the test.</a:t>
            </a:r>
          </a:p>
        </p:txBody>
      </p:sp>
    </p:spTree>
    <p:extLst>
      <p:ext uri="{BB962C8B-B14F-4D97-AF65-F5344CB8AC3E}">
        <p14:creationId xmlns:p14="http://schemas.microsoft.com/office/powerpoint/2010/main" val="42573831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Dwee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dwee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di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dlloo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Dwee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dwee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di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diloo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bwee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ba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bwee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da.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0752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We’re on a TV Talent Show,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hope you’re not bored.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judges gave us one more chance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make them applaud.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We’ll sing a different kind of song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win an award.</a:t>
            </a:r>
          </a:p>
        </p:txBody>
      </p:sp>
    </p:spTree>
    <p:extLst>
      <p:ext uri="{BB962C8B-B14F-4D97-AF65-F5344CB8AC3E}">
        <p14:creationId xmlns:p14="http://schemas.microsoft.com/office/powerpoint/2010/main" val="1756923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090172"/>
            <a:ext cx="8672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Sometime, just round the corner,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You’ll feel new.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songs that you love to sing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Make your dreams come true.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the songs that you love to sing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Make your dreams come true.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5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3484044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21956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643622"/>
            <a:ext cx="867294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SUN UP (IN THE MORNING)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[Nicky Footer]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Sun up in the morning,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New day a-dawning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Sun up in the morning,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Break of day.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In our work and in our play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‘Show respect’ is what we say.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In our work and in our play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Through the day.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0606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if you care for your friends,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— Look out for each other,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if you care for your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frends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— Show them that you bother.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Respect and care,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— Make all things fair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This day.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— This day.</a:t>
            </a:r>
          </a:p>
        </p:txBody>
      </p:sp>
    </p:spTree>
    <p:extLst>
      <p:ext uri="{BB962C8B-B14F-4D97-AF65-F5344CB8AC3E}">
        <p14:creationId xmlns:p14="http://schemas.microsoft.com/office/powerpoint/2010/main" val="33034627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Sun down in the evening,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Just keep on believing,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Sun down in the evening,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End of day, end of day.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8241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270241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289953"/>
            <a:ext cx="867294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ARCTIC ANIMALS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[Jon Laird]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Polar Bear plodding his way through the snow.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Padding his way around gently and slow.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Sharp teeth, strong paws,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Bright eyes glow.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Polar Bear plodding his way through the snow.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2018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80835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Waddle, waddle up, Penguin.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Waddle, waddle down.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Waddle, waddle there, Penguin.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Waddle, waddle round.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Splish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splash, dive down.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Waddle, waddle up, Penguin.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Waddle, waddle down.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0303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Seal gliding on his way.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Skimming, swimming, riding the spray.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Whiskers, flippers, ready to play.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Seal gliding on his way.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5956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909429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859065"/>
            <a:ext cx="86729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JUST CAN’T SLEEP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[Stuart 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Overington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is far too cold outside for a mouse like me.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 I’ve found a place to hide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pleasant company.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We have burrowed underground,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Me and all my friends,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Sleeping through the winter’s night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Inside our cosy den.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2015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419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597729"/>
            <a:ext cx="867294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DIDDLEY DUM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[Marc Stone]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1200" dirty="0">
                <a:solidFill>
                  <a:schemeClr val="bg1"/>
                </a:solidFill>
                <a:latin typeface="Helvetica" pitchFamily="34" charset="0"/>
              </a:rPr>
              <a:t>Copyright © 1979 by Pachyderm Music</a:t>
            </a:r>
          </a:p>
        </p:txBody>
      </p:sp>
    </p:spTree>
    <p:extLst>
      <p:ext uri="{BB962C8B-B14F-4D97-AF65-F5344CB8AC3E}">
        <p14:creationId xmlns:p14="http://schemas.microsoft.com/office/powerpoint/2010/main" val="4171984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Everything is ready,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I’m snuggled with my teddy,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there is one big problem I can see: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just can’t sleep! Not a peep!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While all my friends are snoring,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I’m left counting out my sheep.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 it’s getting late I accept my fate.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is nothing left to do but weep;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just can’t sleep!</a:t>
            </a:r>
          </a:p>
        </p:txBody>
      </p:sp>
    </p:spTree>
    <p:extLst>
      <p:ext uri="{BB962C8B-B14F-4D97-AF65-F5344CB8AC3E}">
        <p14:creationId xmlns:p14="http://schemas.microsoft.com/office/powerpoint/2010/main" val="25943268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right of me they blow,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the left of me they snore!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I’m stuck in the middle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Doing my best to ignore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Drinking cups of warm cocoa,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Eating midnight snacks,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Sleeping never seemed that hard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I can’t get the knack.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5717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Everything is ready,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I’m snuggled with my teddy,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there is one big problem I can see: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just can’t sleep! Not a peep!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While all my friends are snoring,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I’m left counting out my sheep.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 it’s getting late I accept my fate.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is nothing left to do but weep;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just can’t sleep!</a:t>
            </a:r>
          </a:p>
        </p:txBody>
      </p:sp>
    </p:spTree>
    <p:extLst>
      <p:ext uri="{BB962C8B-B14F-4D97-AF65-F5344CB8AC3E}">
        <p14:creationId xmlns:p14="http://schemas.microsoft.com/office/powerpoint/2010/main" val="286574593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One and two and three and four,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Sheep are jumping off the floor.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Five, six, seven, eight, nine, ten,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They run and start again.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One and two and three and four,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Sheep are jumping off the floor.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Five, six, seven, eight, nine, ten,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They run and start again. Hey!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63999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891572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37F52C-7039-4AA1-8881-8F73E985C821}"/>
              </a:ext>
            </a:extLst>
          </p:cNvPr>
          <p:cNvSpPr txBox="1"/>
          <p:nvPr/>
        </p:nvSpPr>
        <p:spPr>
          <a:xfrm>
            <a:off x="911243" y="3066958"/>
            <a:ext cx="9027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TORTOISE AND HARE SUITE</a:t>
            </a:r>
          </a:p>
        </p:txBody>
      </p:sp>
    </p:spTree>
    <p:extLst>
      <p:ext uri="{BB962C8B-B14F-4D97-AF65-F5344CB8AC3E}">
        <p14:creationId xmlns:p14="http://schemas.microsoft.com/office/powerpoint/2010/main" val="50959557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859065"/>
            <a:ext cx="867294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WOODLAND RACES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[Stuart 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Overington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Once there was a hare,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big, a burly chap,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kind you wouldn’t mess with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In case he hit you back!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 walked through the wood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Telling everyone he saw,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‘There’s never been a faster thing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Living here before.’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2015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B6E7AD-E67C-4B87-A372-1F65CE59449F}"/>
              </a:ext>
            </a:extLst>
          </p:cNvPr>
          <p:cNvSpPr txBox="1"/>
          <p:nvPr/>
        </p:nvSpPr>
        <p:spPr>
          <a:xfrm>
            <a:off x="7749364" y="597455"/>
            <a:ext cx="3856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TORTOISE AND HARE SUITE - I</a:t>
            </a:r>
          </a:p>
        </p:txBody>
      </p:sp>
    </p:spTree>
    <p:extLst>
      <p:ext uri="{BB962C8B-B14F-4D97-AF65-F5344CB8AC3E}">
        <p14:creationId xmlns:p14="http://schemas.microsoft.com/office/powerpoint/2010/main" val="285804268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Then there was a tortoise,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 shell upon his back,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 old and wrinkly tortoise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Who’s plodding down the track.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‘Hey, move!’ cried the hare,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‘You are going much too slow.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I’ve had enough of you,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I’ve got a place to go.’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7724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tortoise turned to look at him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met him face to face,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 said, ‘I bet that I could beat you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In a running race.’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‘You’re joking.’ ‘I’m not!’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‘Well fine, old man, the race is on,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Let’s see what you have got!’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29734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was down at the woodland races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Beneath the summer sun,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Where everyone would gather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see who’s number one!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They raced down in the burrows,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They chased up in the air,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none was as exciting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 the tortoise and the hare!</a:t>
            </a:r>
          </a:p>
        </p:txBody>
      </p:sp>
    </p:spTree>
    <p:extLst>
      <p:ext uri="{BB962C8B-B14F-4D97-AF65-F5344CB8AC3E}">
        <p14:creationId xmlns:p14="http://schemas.microsoft.com/office/powerpoint/2010/main" val="2095388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Everyone gather round,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Diddlely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‘Cause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we just found this brand new sound,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a Hey Dum </a:t>
            </a:r>
            <a:r>
              <a:rPr lang="en-GB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Diddlely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</a:p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 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Hey Dum </a:t>
            </a:r>
            <a:r>
              <a:rPr lang="en-GB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Diddeley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 Dum.</a:t>
            </a: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11927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starting gun was raised up high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shot out in the sky,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crowd all started cheering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 the racers travelled by.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‘Hey tortoise, I’m off!’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hare flew out the starting blocks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all the speed he’d got.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22837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659285"/>
            <a:ext cx="86729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was down at the woodland races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Beneath the summer sun,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Where everyone would gather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To see who’s number one!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They raced down in the burrows,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They chased up in the air,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none was as exciting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As the tortoise and the hare!</a:t>
            </a:r>
          </a:p>
        </p:txBody>
      </p:sp>
    </p:spTree>
    <p:extLst>
      <p:ext uri="{BB962C8B-B14F-4D97-AF65-F5344CB8AC3E}">
        <p14:creationId xmlns:p14="http://schemas.microsoft.com/office/powerpoint/2010/main" val="183771420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652063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423144"/>
            <a:ext cx="867294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LAZY SUMMER AFTERNOON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[Stuart 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Overington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is nothing I like more than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Lying with the sun on my back,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is nothing I like more than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Taking time to have a little nap.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When the snow if falling,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 find the days are boring,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I simply cannot keep still.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so I find it is quite pleasing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Gazing at the ceiling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On a lazy summer afternoon.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2015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B6E7AD-E67C-4B87-A372-1F65CE59449F}"/>
              </a:ext>
            </a:extLst>
          </p:cNvPr>
          <p:cNvSpPr txBox="1"/>
          <p:nvPr/>
        </p:nvSpPr>
        <p:spPr>
          <a:xfrm>
            <a:off x="7749364" y="597455"/>
            <a:ext cx="3856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TORTOISE AND HARE SUITE - II</a:t>
            </a:r>
          </a:p>
        </p:txBody>
      </p:sp>
    </p:spTree>
    <p:extLst>
      <p:ext uri="{BB962C8B-B14F-4D97-AF65-F5344CB8AC3E}">
        <p14:creationId xmlns:p14="http://schemas.microsoft.com/office/powerpoint/2010/main" val="3063381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228397"/>
            <a:ext cx="86729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is nothing I like more than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Stretching out my arms on the floor,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is nothing I like more than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Taking time to have a big yawn.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Spring is far too busy;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 starts to get me dizzy,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With everything that’s got to be done,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so I find that I am ready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For my favourite teddy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On a lazy summer afternoon.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4903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874728"/>
            <a:ext cx="86729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Warm sun, tall grass,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Clouds passing in the sky.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Cool breeze, green trees,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Shading me where I lie.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But the thing that I like most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Is my quiet little doze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On a lazy summer afternoon</a:t>
            </a:r>
          </a:p>
        </p:txBody>
      </p:sp>
    </p:spTree>
    <p:extLst>
      <p:ext uri="{BB962C8B-B14F-4D97-AF65-F5344CB8AC3E}">
        <p14:creationId xmlns:p14="http://schemas.microsoft.com/office/powerpoint/2010/main" val="238168206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923306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859065"/>
            <a:ext cx="86729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WINNING HEART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[Stuart 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Overington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]</a:t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don’t have to be the one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Who aces every test,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don’t have to be the one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Who says that they’re the best.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don’t have to use 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Your fists to get to the top.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All you have to do is give it your best shot.</a:t>
            </a: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/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Copyright © 2015 by Boosey &amp; Hawkes Music Publishers Ltd</a:t>
            </a:r>
          </a:p>
          <a:p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B6E7AD-E67C-4B87-A372-1F65CE59449F}"/>
              </a:ext>
            </a:extLst>
          </p:cNvPr>
          <p:cNvSpPr txBox="1"/>
          <p:nvPr/>
        </p:nvSpPr>
        <p:spPr>
          <a:xfrm>
            <a:off x="7749364" y="597455"/>
            <a:ext cx="3856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 TORTOISE AND HARE SUITE - III</a:t>
            </a:r>
          </a:p>
        </p:txBody>
      </p:sp>
    </p:spTree>
    <p:extLst>
      <p:ext uri="{BB962C8B-B14F-4D97-AF65-F5344CB8AC3E}">
        <p14:creationId xmlns:p14="http://schemas.microsoft.com/office/powerpoint/2010/main" val="339800891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2521059"/>
            <a:ext cx="86729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 come on and lift your head,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It’s your time to rise.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So come on and reach out</a:t>
            </a:r>
            <a:b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For the champion inside!</a:t>
            </a:r>
            <a:endParaRPr lang="en-GB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11406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060D876-A48A-46B7-9494-25CDB7B1AB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034" y="3791042"/>
            <a:ext cx="1908057" cy="2463327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3FC1-1606-46A5-B4B8-CF73CDED37A8}"/>
              </a:ext>
            </a:extLst>
          </p:cNvPr>
          <p:cNvSpPr txBox="1"/>
          <p:nvPr/>
        </p:nvSpPr>
        <p:spPr>
          <a:xfrm>
            <a:off x="738909" y="144384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can be the greatest hero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There has ever been,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can shine a light so bright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That everyone can see.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Nobody can take away 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What makes you who you are.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If you hold on to your dream,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And find the strength to believe,</a:t>
            </a:r>
            <a:b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</a:br>
            <a:r>
              <a:rPr lang="en-GB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You can win your race, with a winning heart.</a:t>
            </a:r>
          </a:p>
        </p:txBody>
      </p:sp>
    </p:spTree>
    <p:extLst>
      <p:ext uri="{BB962C8B-B14F-4D97-AF65-F5344CB8AC3E}">
        <p14:creationId xmlns:p14="http://schemas.microsoft.com/office/powerpoint/2010/main" val="797499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874</Words>
  <Application>Microsoft Office PowerPoint</Application>
  <PresentationFormat>Widescreen</PresentationFormat>
  <Paragraphs>185</Paragraphs>
  <Slides>157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157</vt:i4>
      </vt:variant>
    </vt:vector>
  </HeadingPairs>
  <TitlesOfParts>
    <vt:vector size="162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Hughes</dc:creator>
  <cp:lastModifiedBy>Paul Hughes</cp:lastModifiedBy>
  <cp:revision>24</cp:revision>
  <dcterms:created xsi:type="dcterms:W3CDTF">2019-04-01T10:16:57Z</dcterms:created>
  <dcterms:modified xsi:type="dcterms:W3CDTF">2019-09-26T17:15:54Z</dcterms:modified>
</cp:coreProperties>
</file>